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479" r:id="rId4"/>
    <p:sldId id="466" r:id="rId5"/>
    <p:sldId id="494" r:id="rId6"/>
    <p:sldId id="505" r:id="rId7"/>
    <p:sldId id="480" r:id="rId8"/>
    <p:sldId id="495" r:id="rId9"/>
    <p:sldId id="481" r:id="rId10"/>
    <p:sldId id="496" r:id="rId11"/>
    <p:sldId id="489" r:id="rId12"/>
    <p:sldId id="503" r:id="rId13"/>
    <p:sldId id="504" r:id="rId14"/>
    <p:sldId id="497" r:id="rId15"/>
    <p:sldId id="499" r:id="rId16"/>
    <p:sldId id="498" r:id="rId17"/>
    <p:sldId id="500" r:id="rId18"/>
    <p:sldId id="501" r:id="rId19"/>
    <p:sldId id="502" r:id="rId20"/>
    <p:sldId id="482" r:id="rId21"/>
    <p:sldId id="483" r:id="rId22"/>
    <p:sldId id="484" r:id="rId23"/>
    <p:sldId id="506" r:id="rId24"/>
    <p:sldId id="485" r:id="rId25"/>
    <p:sldId id="486" r:id="rId26"/>
    <p:sldId id="487" r:id="rId27"/>
    <p:sldId id="507" r:id="rId28"/>
    <p:sldId id="490" r:id="rId29"/>
    <p:sldId id="491" r:id="rId30"/>
    <p:sldId id="493" r:id="rId31"/>
    <p:sldId id="492" r:id="rId32"/>
    <p:sldId id="508" r:id="rId33"/>
    <p:sldId id="488" r:id="rId34"/>
    <p:sldId id="285" r:id="rId35"/>
  </p:sldIdLst>
  <p:sldSz cx="13717588" cy="7718425"/>
  <p:notesSz cx="6858000" cy="9144000"/>
  <p:defaultTextStyle>
    <a:defPPr>
      <a:defRPr lang="zh-CN"/>
    </a:defPPr>
    <a:lvl1pPr marL="0" algn="l" defTabSz="137167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35" algn="l" defTabSz="137167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70" algn="l" defTabSz="137167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505" algn="l" defTabSz="137167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341" algn="l" defTabSz="137167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176" algn="l" defTabSz="137167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5011" algn="l" defTabSz="137167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846" algn="l" defTabSz="137167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681" algn="l" defTabSz="137167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7" autoAdjust="0"/>
    <p:restoredTop sz="90632" autoAdjust="0"/>
  </p:normalViewPr>
  <p:slideViewPr>
    <p:cSldViewPr>
      <p:cViewPr varScale="1">
        <p:scale>
          <a:sx n="101" d="100"/>
          <a:sy n="101" d="100"/>
        </p:scale>
        <p:origin x="-486" y="-114"/>
      </p:cViewPr>
      <p:guideLst>
        <p:guide orient="horz" pos="2431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zh-CN" altLang="en-US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40FCD6-94C1-4106-89A5-A018EDA8E125}" type="par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F4F268-69FD-4F4B-A478-3FF19C59CF1A}">
      <dgm:prSet custT="1"/>
      <dgm:spPr/>
      <dgm:t>
        <a:bodyPr/>
        <a:lstStyle/>
        <a:p>
          <a:pPr algn="ctr" rtl="0"/>
          <a:r>
            <a:rPr lang="zh-CN" altLang="en-US" sz="2800" b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F611B4-A42C-407F-86BF-8CAC33525F7F}" type="par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95C3DB-7358-44BE-BB47-6A335282EF4A}" type="par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259BDB-B916-4BD3-95DD-3B90BA850307}" type="pres">
      <dgm:prSet presAssocID="{1D14A640-B016-4A30-B312-E77F5F669AA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9400FE-7233-41E7-A959-F34CB83CBEA8}" type="pres">
      <dgm:prSet presAssocID="{B5EB64DF-AFD2-4856-A376-71BA077AFDCD}" presName="spacer" presStyleCnt="0"/>
      <dgm:spPr/>
    </dgm:pt>
    <dgm:pt modelId="{FF14DBAE-F3A4-4616-A075-5373FE90E15C}" type="pres">
      <dgm:prSet presAssocID="{B6F4F268-69FD-4F4B-A478-3FF19C59CF1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77462C-1D81-43D3-A4EE-15DD892B5B11}" srcId="{D06B40FD-C1E8-452E-865E-E53FC5B74C33}" destId="{B6F4F268-69FD-4F4B-A478-3FF19C59CF1A}" srcOrd="3" destOrd="0" parTransId="{2FF611B4-A42C-407F-86BF-8CAC33525F7F}" sibTransId="{6B3DA7B9-8933-4A7F-A248-D962A4C46B79}"/>
    <dgm:cxn modelId="{51386CC2-DC69-4FB2-A3EF-97E1F2343312}" type="presOf" srcId="{B6F4F268-69FD-4F4B-A478-3FF19C59CF1A}" destId="{FF14DBAE-F3A4-4616-A075-5373FE90E15C}" srcOrd="0" destOrd="0" presId="urn:microsoft.com/office/officeart/2005/8/layout/vList2"/>
    <dgm:cxn modelId="{9ACA26BA-8EFF-476D-A3FB-9A4F0EB34BC7}" type="presOf" srcId="{D06B40FD-C1E8-452E-865E-E53FC5B74C33}" destId="{1DDC9187-1AED-4DDE-A4E7-692E4FDCB405}" srcOrd="0" destOrd="0" presId="urn:microsoft.com/office/officeart/2005/8/layout/vList2"/>
    <dgm:cxn modelId="{86D2D305-BD37-45C3-A218-7F76BD96BC2B}" type="presOf" srcId="{B2143C3C-C93B-4BE4-9F7C-498A83606D73}" destId="{9A0654CE-071F-441F-A7C4-F42A8FAF43D6}" srcOrd="0" destOrd="0" presId="urn:microsoft.com/office/officeart/2005/8/layout/vList2"/>
    <dgm:cxn modelId="{0B495ECA-5F41-40A0-98EC-309CEED4018B}" srcId="{D06B40FD-C1E8-452E-865E-E53FC5B74C33}" destId="{ABECF377-1BEA-48D0-8F71-140ECC62629F}" srcOrd="4" destOrd="0" parTransId="{3895C3DB-7358-44BE-BB47-6A335282EF4A}" sibTransId="{B1A7AA2C-DA5D-4F6F-B4F4-EFB21EFCB962}"/>
    <dgm:cxn modelId="{4A53356F-AF46-43B7-A6D7-4E802BAB0DCB}" type="presOf" srcId="{ABECF377-1BEA-48D0-8F71-140ECC62629F}" destId="{D2A23CB2-C509-4606-BABE-298391C3F169}" srcOrd="0" destOrd="0" presId="urn:microsoft.com/office/officeart/2005/8/layout/vList2"/>
    <dgm:cxn modelId="{60EB1D35-EA55-43F0-927F-047C83B422AD}" type="presOf" srcId="{B4FDBAE2-F284-4C07-8D54-1849980E69A3}" destId="{AEAF6F01-6F98-46CA-B8BC-1FBFC0FCC2A9}" srcOrd="0" destOrd="0" presId="urn:microsoft.com/office/officeart/2005/8/layout/vList2"/>
    <dgm:cxn modelId="{14E3870C-5E7F-48BC-820E-FB2AE7A768C9}" srcId="{D06B40FD-C1E8-452E-865E-E53FC5B74C33}" destId="{B2143C3C-C93B-4BE4-9F7C-498A83606D73}" srcOrd="1" destOrd="0" parTransId="{0CD78F76-141E-46E7-BFF8-892E0270A551}" sibTransId="{5CC44E4A-CD62-4129-8A20-4A1A509D34FC}"/>
    <dgm:cxn modelId="{3CEE8CB6-8ACB-485A-A623-C365855F1505}" type="presOf" srcId="{1D14A640-B016-4A30-B312-E77F5F669AA1}" destId="{F5259BDB-B916-4BD3-95DD-3B90BA850307}" srcOrd="0" destOrd="0" presId="urn:microsoft.com/office/officeart/2005/8/layout/vList2"/>
    <dgm:cxn modelId="{804AEDDB-1E49-4B65-82B8-F7B35466EE7F}" srcId="{D06B40FD-C1E8-452E-865E-E53FC5B74C33}" destId="{1D14A640-B016-4A30-B312-E77F5F669AA1}" srcOrd="0" destOrd="0" parTransId="{4D2224F7-0F9E-41E5-8BFE-005B21E9341C}" sibTransId="{C1A8FD34-E9AF-4852-8D05-16EA6D6EC94D}"/>
    <dgm:cxn modelId="{9B1004FF-074B-4318-B2C4-226EE9AFE9C7}" srcId="{D06B40FD-C1E8-452E-865E-E53FC5B74C33}" destId="{B4FDBAE2-F284-4C07-8D54-1849980E69A3}" srcOrd="2" destOrd="0" parTransId="{D640FCD6-94C1-4106-89A5-A018EDA8E125}" sibTransId="{B5EB64DF-AFD2-4856-A376-71BA077AFDCD}"/>
    <dgm:cxn modelId="{C2A0A22E-13B9-48B1-ABBE-8E4BF4BCF9E4}" type="presParOf" srcId="{1DDC9187-1AED-4DDE-A4E7-692E4FDCB405}" destId="{F5259BDB-B916-4BD3-95DD-3B90BA850307}" srcOrd="0" destOrd="0" presId="urn:microsoft.com/office/officeart/2005/8/layout/vList2"/>
    <dgm:cxn modelId="{E5F7424B-CE79-4BB9-B35D-03D73428D16D}" type="presParOf" srcId="{1DDC9187-1AED-4DDE-A4E7-692E4FDCB405}" destId="{68594A26-6EB5-4C57-95D6-C87B58B31D93}" srcOrd="1" destOrd="0" presId="urn:microsoft.com/office/officeart/2005/8/layout/vList2"/>
    <dgm:cxn modelId="{CF0290E7-9B04-48B9-AE92-244E7E188321}" type="presParOf" srcId="{1DDC9187-1AED-4DDE-A4E7-692E4FDCB405}" destId="{9A0654CE-071F-441F-A7C4-F42A8FAF43D6}" srcOrd="2" destOrd="0" presId="urn:microsoft.com/office/officeart/2005/8/layout/vList2"/>
    <dgm:cxn modelId="{7B682BC4-61DF-4F89-900F-F0A71B924D41}" type="presParOf" srcId="{1DDC9187-1AED-4DDE-A4E7-692E4FDCB405}" destId="{2983BAAA-EDE9-42C4-924F-22456D0DE701}" srcOrd="3" destOrd="0" presId="urn:microsoft.com/office/officeart/2005/8/layout/vList2"/>
    <dgm:cxn modelId="{E230B27D-ADC6-4E40-97F0-CA8DE3C2B1C6}" type="presParOf" srcId="{1DDC9187-1AED-4DDE-A4E7-692E4FDCB405}" destId="{AEAF6F01-6F98-46CA-B8BC-1FBFC0FCC2A9}" srcOrd="4" destOrd="0" presId="urn:microsoft.com/office/officeart/2005/8/layout/vList2"/>
    <dgm:cxn modelId="{C629E42B-1E4E-4E3C-ADB6-5E124F9D7D28}" type="presParOf" srcId="{1DDC9187-1AED-4DDE-A4E7-692E4FDCB405}" destId="{179400FE-7233-41E7-A959-F34CB83CBEA8}" srcOrd="5" destOrd="0" presId="urn:microsoft.com/office/officeart/2005/8/layout/vList2"/>
    <dgm:cxn modelId="{AC1405E9-F1D1-4F00-A1B9-3EBD996DB6DC}" type="presParOf" srcId="{1DDC9187-1AED-4DDE-A4E7-692E4FDCB405}" destId="{FF14DBAE-F3A4-4616-A075-5373FE90E15C}" srcOrd="6" destOrd="0" presId="urn:microsoft.com/office/officeart/2005/8/layout/vList2"/>
    <dgm:cxn modelId="{D883D9D2-A26C-4384-9952-74A2BF5158C9}" type="presParOf" srcId="{1DDC9187-1AED-4DDE-A4E7-692E4FDCB405}" destId="{4CC23B47-81A6-4FE8-BA84-25A5B5C50F53}" srcOrd="7" destOrd="0" presId="urn:microsoft.com/office/officeart/2005/8/layout/vList2"/>
    <dgm:cxn modelId="{56A7FD08-3455-48D4-AD62-0586C7716679}" type="presParOf" srcId="{1DDC9187-1AED-4DDE-A4E7-692E4FDCB405}" destId="{D2A23CB2-C509-4606-BABE-298391C3F16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zh-CN" altLang="en-US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40FCD6-94C1-4106-89A5-A018EDA8E125}" type="par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F4F268-69FD-4F4B-A478-3FF19C59CF1A}">
      <dgm:prSet custT="1"/>
      <dgm:spPr/>
      <dgm:t>
        <a:bodyPr/>
        <a:lstStyle/>
        <a:p>
          <a:pPr algn="ctr" rtl="0"/>
          <a:r>
            <a:rPr lang="zh-CN" altLang="en-US" sz="2800" b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F611B4-A42C-407F-86BF-8CAC33525F7F}" type="par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95C3DB-7358-44BE-BB47-6A335282EF4A}" type="par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259BDB-B916-4BD3-95DD-3B90BA850307}" type="pres">
      <dgm:prSet presAssocID="{1D14A640-B016-4A30-B312-E77F5F669AA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9400FE-7233-41E7-A959-F34CB83CBEA8}" type="pres">
      <dgm:prSet presAssocID="{B5EB64DF-AFD2-4856-A376-71BA077AFDCD}" presName="spacer" presStyleCnt="0"/>
      <dgm:spPr/>
    </dgm:pt>
    <dgm:pt modelId="{FF14DBAE-F3A4-4616-A075-5373FE90E15C}" type="pres">
      <dgm:prSet presAssocID="{B6F4F268-69FD-4F4B-A478-3FF19C59CF1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495ECA-5F41-40A0-98EC-309CEED4018B}" srcId="{D06B40FD-C1E8-452E-865E-E53FC5B74C33}" destId="{ABECF377-1BEA-48D0-8F71-140ECC62629F}" srcOrd="4" destOrd="0" parTransId="{3895C3DB-7358-44BE-BB47-6A335282EF4A}" sibTransId="{B1A7AA2C-DA5D-4F6F-B4F4-EFB21EFCB962}"/>
    <dgm:cxn modelId="{D9C09317-7807-4B43-841A-5DB39BB000BE}" type="presOf" srcId="{1D14A640-B016-4A30-B312-E77F5F669AA1}" destId="{F5259BDB-B916-4BD3-95DD-3B90BA850307}" srcOrd="0" destOrd="0" presId="urn:microsoft.com/office/officeart/2005/8/layout/vList2"/>
    <dgm:cxn modelId="{E37FBEF5-2A1A-41D2-A001-9DF03A2702AB}" type="presOf" srcId="{D06B40FD-C1E8-452E-865E-E53FC5B74C33}" destId="{1DDC9187-1AED-4DDE-A4E7-692E4FDCB405}" srcOrd="0" destOrd="0" presId="urn:microsoft.com/office/officeart/2005/8/layout/vList2"/>
    <dgm:cxn modelId="{14E3870C-5E7F-48BC-820E-FB2AE7A768C9}" srcId="{D06B40FD-C1E8-452E-865E-E53FC5B74C33}" destId="{B2143C3C-C93B-4BE4-9F7C-498A83606D73}" srcOrd="1" destOrd="0" parTransId="{0CD78F76-141E-46E7-BFF8-892E0270A551}" sibTransId="{5CC44E4A-CD62-4129-8A20-4A1A509D34FC}"/>
    <dgm:cxn modelId="{953731D1-2DD5-4657-8F75-5E19A30F8E8D}" type="presOf" srcId="{B6F4F268-69FD-4F4B-A478-3FF19C59CF1A}" destId="{FF14DBAE-F3A4-4616-A075-5373FE90E15C}" srcOrd="0" destOrd="0" presId="urn:microsoft.com/office/officeart/2005/8/layout/vList2"/>
    <dgm:cxn modelId="{760EF83B-336C-4EB0-8F59-12E1CD51A8F2}" type="presOf" srcId="{B2143C3C-C93B-4BE4-9F7C-498A83606D73}" destId="{9A0654CE-071F-441F-A7C4-F42A8FAF43D6}" srcOrd="0" destOrd="0" presId="urn:microsoft.com/office/officeart/2005/8/layout/vList2"/>
    <dgm:cxn modelId="{6E099038-1BF8-4CBB-A839-3E0A2BFBE80B}" type="presOf" srcId="{B4FDBAE2-F284-4C07-8D54-1849980E69A3}" destId="{AEAF6F01-6F98-46CA-B8BC-1FBFC0FCC2A9}" srcOrd="0" destOrd="0" presId="urn:microsoft.com/office/officeart/2005/8/layout/vList2"/>
    <dgm:cxn modelId="{804AEDDB-1E49-4B65-82B8-F7B35466EE7F}" srcId="{D06B40FD-C1E8-452E-865E-E53FC5B74C33}" destId="{1D14A640-B016-4A30-B312-E77F5F669AA1}" srcOrd="0" destOrd="0" parTransId="{4D2224F7-0F9E-41E5-8BFE-005B21E9341C}" sibTransId="{C1A8FD34-E9AF-4852-8D05-16EA6D6EC94D}"/>
    <dgm:cxn modelId="{9B1004FF-074B-4318-B2C4-226EE9AFE9C7}" srcId="{D06B40FD-C1E8-452E-865E-E53FC5B74C33}" destId="{B4FDBAE2-F284-4C07-8D54-1849980E69A3}" srcOrd="2" destOrd="0" parTransId="{D640FCD6-94C1-4106-89A5-A018EDA8E125}" sibTransId="{B5EB64DF-AFD2-4856-A376-71BA077AFDCD}"/>
    <dgm:cxn modelId="{6B56F872-688F-4BF8-BAFF-8D18449671B0}" type="presOf" srcId="{ABECF377-1BEA-48D0-8F71-140ECC62629F}" destId="{D2A23CB2-C509-4606-BABE-298391C3F169}" srcOrd="0" destOrd="0" presId="urn:microsoft.com/office/officeart/2005/8/layout/vList2"/>
    <dgm:cxn modelId="{5A77462C-1D81-43D3-A4EE-15DD892B5B11}" srcId="{D06B40FD-C1E8-452E-865E-E53FC5B74C33}" destId="{B6F4F268-69FD-4F4B-A478-3FF19C59CF1A}" srcOrd="3" destOrd="0" parTransId="{2FF611B4-A42C-407F-86BF-8CAC33525F7F}" sibTransId="{6B3DA7B9-8933-4A7F-A248-D962A4C46B79}"/>
    <dgm:cxn modelId="{CF49CAD3-B5DE-4AB3-BB0E-F0B7C7AFA0C2}" type="presParOf" srcId="{1DDC9187-1AED-4DDE-A4E7-692E4FDCB405}" destId="{F5259BDB-B916-4BD3-95DD-3B90BA850307}" srcOrd="0" destOrd="0" presId="urn:microsoft.com/office/officeart/2005/8/layout/vList2"/>
    <dgm:cxn modelId="{94A234F2-7029-4C66-811C-44EBFDDA9E40}" type="presParOf" srcId="{1DDC9187-1AED-4DDE-A4E7-692E4FDCB405}" destId="{68594A26-6EB5-4C57-95D6-C87B58B31D93}" srcOrd="1" destOrd="0" presId="urn:microsoft.com/office/officeart/2005/8/layout/vList2"/>
    <dgm:cxn modelId="{EC31C95F-7366-48D4-9CA4-670A3A440574}" type="presParOf" srcId="{1DDC9187-1AED-4DDE-A4E7-692E4FDCB405}" destId="{9A0654CE-071F-441F-A7C4-F42A8FAF43D6}" srcOrd="2" destOrd="0" presId="urn:microsoft.com/office/officeart/2005/8/layout/vList2"/>
    <dgm:cxn modelId="{33E6E2D7-AE99-49D5-B13B-181C46833E14}" type="presParOf" srcId="{1DDC9187-1AED-4DDE-A4E7-692E4FDCB405}" destId="{2983BAAA-EDE9-42C4-924F-22456D0DE701}" srcOrd="3" destOrd="0" presId="urn:microsoft.com/office/officeart/2005/8/layout/vList2"/>
    <dgm:cxn modelId="{647BA837-7BE8-485F-AE83-92D2BD865F38}" type="presParOf" srcId="{1DDC9187-1AED-4DDE-A4E7-692E4FDCB405}" destId="{AEAF6F01-6F98-46CA-B8BC-1FBFC0FCC2A9}" srcOrd="4" destOrd="0" presId="urn:microsoft.com/office/officeart/2005/8/layout/vList2"/>
    <dgm:cxn modelId="{24DFD06B-C08E-4D4A-9235-6977DDD05280}" type="presParOf" srcId="{1DDC9187-1AED-4DDE-A4E7-692E4FDCB405}" destId="{179400FE-7233-41E7-A959-F34CB83CBEA8}" srcOrd="5" destOrd="0" presId="urn:microsoft.com/office/officeart/2005/8/layout/vList2"/>
    <dgm:cxn modelId="{B61EF4B7-F978-41C1-A39F-25B725C9A3E1}" type="presParOf" srcId="{1DDC9187-1AED-4DDE-A4E7-692E4FDCB405}" destId="{FF14DBAE-F3A4-4616-A075-5373FE90E15C}" srcOrd="6" destOrd="0" presId="urn:microsoft.com/office/officeart/2005/8/layout/vList2"/>
    <dgm:cxn modelId="{4FB3F47C-61CB-462C-9B37-7FE54EF8E520}" type="presParOf" srcId="{1DDC9187-1AED-4DDE-A4E7-692E4FDCB405}" destId="{4CC23B47-81A6-4FE8-BA84-25A5B5C50F53}" srcOrd="7" destOrd="0" presId="urn:microsoft.com/office/officeart/2005/8/layout/vList2"/>
    <dgm:cxn modelId="{6F74A9D7-7A8B-43D9-9DB6-C78FFE70B064}" type="presParOf" srcId="{1DDC9187-1AED-4DDE-A4E7-692E4FDCB405}" destId="{D2A23CB2-C509-4606-BABE-298391C3F16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53B8B5-6BF4-49B9-A25C-7528B91C5390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D6281606-C5DF-42B9-BB8B-24EA47AC2F83}">
      <dgm:prSet/>
      <dgm:spPr/>
      <dgm:t>
        <a:bodyPr/>
        <a:lstStyle/>
        <a:p>
          <a:pPr rtl="0"/>
          <a:r>
            <a:rPr lang="zh-CN" dirty="0" smtClean="0"/>
            <a:t>需求</a:t>
          </a:r>
          <a:endParaRPr lang="zh-CN" dirty="0"/>
        </a:p>
      </dgm:t>
    </dgm:pt>
    <dgm:pt modelId="{D54D408F-92C9-4250-A788-98F4916257C0}" type="parTrans" cxnId="{CD20F832-D449-4D99-8D28-D5184A9B5B9B}">
      <dgm:prSet/>
      <dgm:spPr/>
      <dgm:t>
        <a:bodyPr/>
        <a:lstStyle/>
        <a:p>
          <a:endParaRPr lang="zh-CN" altLang="en-US"/>
        </a:p>
      </dgm:t>
    </dgm:pt>
    <dgm:pt modelId="{D67D2CB7-77C5-4686-9909-0E539E5D7DA1}" type="sibTrans" cxnId="{CD20F832-D449-4D99-8D28-D5184A9B5B9B}">
      <dgm:prSet/>
      <dgm:spPr/>
      <dgm:t>
        <a:bodyPr/>
        <a:lstStyle/>
        <a:p>
          <a:endParaRPr lang="zh-CN" altLang="en-US"/>
        </a:p>
      </dgm:t>
    </dgm:pt>
    <dgm:pt modelId="{9BAE5CDD-1BC5-4FBF-ADA6-F57C87F49726}">
      <dgm:prSet/>
      <dgm:spPr/>
      <dgm:t>
        <a:bodyPr/>
        <a:lstStyle/>
        <a:p>
          <a:pPr rtl="0"/>
          <a:r>
            <a:rPr lang="zh-CN" smtClean="0"/>
            <a:t>设计</a:t>
          </a:r>
          <a:endParaRPr lang="zh-CN"/>
        </a:p>
      </dgm:t>
    </dgm:pt>
    <dgm:pt modelId="{1E218DE5-A793-4E07-A5DF-B7DA2515C5E7}" type="parTrans" cxnId="{3B300FA2-F4A7-4A60-A559-5DC2AEAC8E2A}">
      <dgm:prSet/>
      <dgm:spPr/>
      <dgm:t>
        <a:bodyPr/>
        <a:lstStyle/>
        <a:p>
          <a:endParaRPr lang="zh-CN" altLang="en-US"/>
        </a:p>
      </dgm:t>
    </dgm:pt>
    <dgm:pt modelId="{8F334AA4-8F73-4DA7-B9DC-34CF7B80E915}" type="sibTrans" cxnId="{3B300FA2-F4A7-4A60-A559-5DC2AEAC8E2A}">
      <dgm:prSet/>
      <dgm:spPr/>
      <dgm:t>
        <a:bodyPr/>
        <a:lstStyle/>
        <a:p>
          <a:endParaRPr lang="zh-CN" altLang="en-US"/>
        </a:p>
      </dgm:t>
    </dgm:pt>
    <dgm:pt modelId="{2814A589-A9B0-4FC1-BB06-4919A356263A}">
      <dgm:prSet/>
      <dgm:spPr/>
      <dgm:t>
        <a:bodyPr/>
        <a:lstStyle/>
        <a:p>
          <a:pPr rtl="0"/>
          <a:r>
            <a:rPr lang="zh-CN" smtClean="0"/>
            <a:t>编码</a:t>
          </a:r>
          <a:endParaRPr lang="zh-CN"/>
        </a:p>
      </dgm:t>
    </dgm:pt>
    <dgm:pt modelId="{5511D6AB-9434-43C8-A8DF-32801BC5882E}" type="parTrans" cxnId="{7845CF8C-B9C7-470B-BF7F-E54E3FACCD90}">
      <dgm:prSet/>
      <dgm:spPr/>
      <dgm:t>
        <a:bodyPr/>
        <a:lstStyle/>
        <a:p>
          <a:endParaRPr lang="zh-CN" altLang="en-US"/>
        </a:p>
      </dgm:t>
    </dgm:pt>
    <dgm:pt modelId="{200FBF40-D8E0-4670-A9B6-C0CD42088A87}" type="sibTrans" cxnId="{7845CF8C-B9C7-470B-BF7F-E54E3FACCD90}">
      <dgm:prSet/>
      <dgm:spPr/>
      <dgm:t>
        <a:bodyPr/>
        <a:lstStyle/>
        <a:p>
          <a:endParaRPr lang="zh-CN" altLang="en-US"/>
        </a:p>
      </dgm:t>
    </dgm:pt>
    <dgm:pt modelId="{D7EEA760-524D-4985-B486-C110E2ADB6D2}">
      <dgm:prSet/>
      <dgm:spPr/>
      <dgm:t>
        <a:bodyPr/>
        <a:lstStyle/>
        <a:p>
          <a:pPr rtl="0"/>
          <a:r>
            <a:rPr lang="zh-CN" smtClean="0"/>
            <a:t>调试</a:t>
          </a:r>
          <a:endParaRPr lang="zh-CN"/>
        </a:p>
      </dgm:t>
    </dgm:pt>
    <dgm:pt modelId="{474B562F-8F45-4B54-A5AE-B50C45320C74}" type="parTrans" cxnId="{BD32292B-70D5-4195-B6E1-1C256BF0329A}">
      <dgm:prSet/>
      <dgm:spPr/>
      <dgm:t>
        <a:bodyPr/>
        <a:lstStyle/>
        <a:p>
          <a:endParaRPr lang="zh-CN" altLang="en-US"/>
        </a:p>
      </dgm:t>
    </dgm:pt>
    <dgm:pt modelId="{809D6972-8D44-4383-B9CE-FB95883FB1DF}" type="sibTrans" cxnId="{BD32292B-70D5-4195-B6E1-1C256BF0329A}">
      <dgm:prSet/>
      <dgm:spPr/>
      <dgm:t>
        <a:bodyPr/>
        <a:lstStyle/>
        <a:p>
          <a:endParaRPr lang="zh-CN" altLang="en-US"/>
        </a:p>
      </dgm:t>
    </dgm:pt>
    <dgm:pt modelId="{D98A8D1B-B422-4035-9771-865F327C0DD4}">
      <dgm:prSet/>
      <dgm:spPr/>
      <dgm:t>
        <a:bodyPr/>
        <a:lstStyle/>
        <a:p>
          <a:pPr rtl="0"/>
          <a:r>
            <a:rPr lang="zh-CN" dirty="0" smtClean="0"/>
            <a:t>测试</a:t>
          </a:r>
          <a:endParaRPr lang="zh-CN" dirty="0"/>
        </a:p>
      </dgm:t>
    </dgm:pt>
    <dgm:pt modelId="{624EC663-75B4-4B37-BD1C-FD950D00F5BA}" type="parTrans" cxnId="{445B4DC9-83FF-40DC-9946-D38C8AD3A869}">
      <dgm:prSet/>
      <dgm:spPr/>
      <dgm:t>
        <a:bodyPr/>
        <a:lstStyle/>
        <a:p>
          <a:endParaRPr lang="zh-CN" altLang="en-US"/>
        </a:p>
      </dgm:t>
    </dgm:pt>
    <dgm:pt modelId="{FF9E332D-0EFB-4F4F-8CE3-F3884B5C2E53}" type="sibTrans" cxnId="{445B4DC9-83FF-40DC-9946-D38C8AD3A869}">
      <dgm:prSet/>
      <dgm:spPr/>
      <dgm:t>
        <a:bodyPr/>
        <a:lstStyle/>
        <a:p>
          <a:endParaRPr lang="zh-CN" altLang="en-US"/>
        </a:p>
      </dgm:t>
    </dgm:pt>
    <dgm:pt modelId="{71F7A445-BE1D-4D3C-9C5B-9544030F919F}" type="pres">
      <dgm:prSet presAssocID="{AE53B8B5-6BF4-49B9-A25C-7528B91C539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77778FA-E5BB-49EA-920D-11D6C636E77B}" type="pres">
      <dgm:prSet presAssocID="{D98A8D1B-B422-4035-9771-865F327C0DD4}" presName="boxAndChildren" presStyleCnt="0"/>
      <dgm:spPr/>
    </dgm:pt>
    <dgm:pt modelId="{666AC540-482E-48E0-AEB6-4FE1F824EC8A}" type="pres">
      <dgm:prSet presAssocID="{D98A8D1B-B422-4035-9771-865F327C0DD4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4B0FC3AA-AADB-44C2-9B0C-4ABAC0ACACF9}" type="pres">
      <dgm:prSet presAssocID="{809D6972-8D44-4383-B9CE-FB95883FB1DF}" presName="sp" presStyleCnt="0"/>
      <dgm:spPr/>
    </dgm:pt>
    <dgm:pt modelId="{C0C44EF1-7930-4882-8158-72E6EB9EED3B}" type="pres">
      <dgm:prSet presAssocID="{D7EEA760-524D-4985-B486-C110E2ADB6D2}" presName="arrowAndChildren" presStyleCnt="0"/>
      <dgm:spPr/>
    </dgm:pt>
    <dgm:pt modelId="{09ABC3B1-F3A6-431F-AF66-3203F4884D32}" type="pres">
      <dgm:prSet presAssocID="{D7EEA760-524D-4985-B486-C110E2ADB6D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F88E4F52-F9E0-45CF-920E-9FD251BD261A}" type="pres">
      <dgm:prSet presAssocID="{200FBF40-D8E0-4670-A9B6-C0CD42088A87}" presName="sp" presStyleCnt="0"/>
      <dgm:spPr/>
    </dgm:pt>
    <dgm:pt modelId="{B802837F-0775-4E74-AC09-4453CE8F02BC}" type="pres">
      <dgm:prSet presAssocID="{2814A589-A9B0-4FC1-BB06-4919A356263A}" presName="arrowAndChildren" presStyleCnt="0"/>
      <dgm:spPr/>
    </dgm:pt>
    <dgm:pt modelId="{1496E924-6568-4F5E-9B50-DF55AE3ED95A}" type="pres">
      <dgm:prSet presAssocID="{2814A589-A9B0-4FC1-BB06-4919A356263A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C3B5922-8D1B-4FB0-AD00-7FBB38F56F0A}" type="pres">
      <dgm:prSet presAssocID="{8F334AA4-8F73-4DA7-B9DC-34CF7B80E915}" presName="sp" presStyleCnt="0"/>
      <dgm:spPr/>
    </dgm:pt>
    <dgm:pt modelId="{11E59CE3-BF74-404B-9A0D-BE76205EF6F9}" type="pres">
      <dgm:prSet presAssocID="{9BAE5CDD-1BC5-4FBF-ADA6-F57C87F49726}" presName="arrowAndChildren" presStyleCnt="0"/>
      <dgm:spPr/>
    </dgm:pt>
    <dgm:pt modelId="{5FB4207C-E3B5-4003-BCB8-5B0DC2084F1A}" type="pres">
      <dgm:prSet presAssocID="{9BAE5CDD-1BC5-4FBF-ADA6-F57C87F49726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9884BAF-6F0D-48F1-981C-C2A1631789E6}" type="pres">
      <dgm:prSet presAssocID="{D67D2CB7-77C5-4686-9909-0E539E5D7DA1}" presName="sp" presStyleCnt="0"/>
      <dgm:spPr/>
    </dgm:pt>
    <dgm:pt modelId="{579A7F83-0A5E-479E-B18E-6D9080C9CEA1}" type="pres">
      <dgm:prSet presAssocID="{D6281606-C5DF-42B9-BB8B-24EA47AC2F83}" presName="arrowAndChildren" presStyleCnt="0"/>
      <dgm:spPr/>
    </dgm:pt>
    <dgm:pt modelId="{E45BA4A2-F9DA-4CEE-B709-92D09DF45DB1}" type="pres">
      <dgm:prSet presAssocID="{D6281606-C5DF-42B9-BB8B-24EA47AC2F83}" presName="parentTextArrow" presStyleLbl="node1" presStyleIdx="4" presStyleCnt="5" custLinFactNeighborX="3704"/>
      <dgm:spPr/>
      <dgm:t>
        <a:bodyPr/>
        <a:lstStyle/>
        <a:p>
          <a:endParaRPr lang="zh-CN" altLang="en-US"/>
        </a:p>
      </dgm:t>
    </dgm:pt>
  </dgm:ptLst>
  <dgm:cxnLst>
    <dgm:cxn modelId="{2F46E9DD-8CEA-461A-B189-8A435D184F07}" type="presOf" srcId="{AE53B8B5-6BF4-49B9-A25C-7528B91C5390}" destId="{71F7A445-BE1D-4D3C-9C5B-9544030F919F}" srcOrd="0" destOrd="0" presId="urn:microsoft.com/office/officeart/2005/8/layout/process4"/>
    <dgm:cxn modelId="{E238FD20-2BA8-4E86-B3F7-69C3DAF85545}" type="presOf" srcId="{D6281606-C5DF-42B9-BB8B-24EA47AC2F83}" destId="{E45BA4A2-F9DA-4CEE-B709-92D09DF45DB1}" srcOrd="0" destOrd="0" presId="urn:microsoft.com/office/officeart/2005/8/layout/process4"/>
    <dgm:cxn modelId="{F0A1BAA3-7CC3-4C1F-94B2-EAD66169D86C}" type="presOf" srcId="{D98A8D1B-B422-4035-9771-865F327C0DD4}" destId="{666AC540-482E-48E0-AEB6-4FE1F824EC8A}" srcOrd="0" destOrd="0" presId="urn:microsoft.com/office/officeart/2005/8/layout/process4"/>
    <dgm:cxn modelId="{CD20F832-D449-4D99-8D28-D5184A9B5B9B}" srcId="{AE53B8B5-6BF4-49B9-A25C-7528B91C5390}" destId="{D6281606-C5DF-42B9-BB8B-24EA47AC2F83}" srcOrd="0" destOrd="0" parTransId="{D54D408F-92C9-4250-A788-98F4916257C0}" sibTransId="{D67D2CB7-77C5-4686-9909-0E539E5D7DA1}"/>
    <dgm:cxn modelId="{B5CC3094-F963-4281-8836-41397948090C}" type="presOf" srcId="{D7EEA760-524D-4985-B486-C110E2ADB6D2}" destId="{09ABC3B1-F3A6-431F-AF66-3203F4884D32}" srcOrd="0" destOrd="0" presId="urn:microsoft.com/office/officeart/2005/8/layout/process4"/>
    <dgm:cxn modelId="{3B300FA2-F4A7-4A60-A559-5DC2AEAC8E2A}" srcId="{AE53B8B5-6BF4-49B9-A25C-7528B91C5390}" destId="{9BAE5CDD-1BC5-4FBF-ADA6-F57C87F49726}" srcOrd="1" destOrd="0" parTransId="{1E218DE5-A793-4E07-A5DF-B7DA2515C5E7}" sibTransId="{8F334AA4-8F73-4DA7-B9DC-34CF7B80E915}"/>
    <dgm:cxn modelId="{B29D402D-81FC-4D0C-A3E1-1CCCFAB782EA}" type="presOf" srcId="{9BAE5CDD-1BC5-4FBF-ADA6-F57C87F49726}" destId="{5FB4207C-E3B5-4003-BCB8-5B0DC2084F1A}" srcOrd="0" destOrd="0" presId="urn:microsoft.com/office/officeart/2005/8/layout/process4"/>
    <dgm:cxn modelId="{FC696B48-F75E-4194-BB0A-B48BBB02671A}" type="presOf" srcId="{2814A589-A9B0-4FC1-BB06-4919A356263A}" destId="{1496E924-6568-4F5E-9B50-DF55AE3ED95A}" srcOrd="0" destOrd="0" presId="urn:microsoft.com/office/officeart/2005/8/layout/process4"/>
    <dgm:cxn modelId="{BD32292B-70D5-4195-B6E1-1C256BF0329A}" srcId="{AE53B8B5-6BF4-49B9-A25C-7528B91C5390}" destId="{D7EEA760-524D-4985-B486-C110E2ADB6D2}" srcOrd="3" destOrd="0" parTransId="{474B562F-8F45-4B54-A5AE-B50C45320C74}" sibTransId="{809D6972-8D44-4383-B9CE-FB95883FB1DF}"/>
    <dgm:cxn modelId="{7845CF8C-B9C7-470B-BF7F-E54E3FACCD90}" srcId="{AE53B8B5-6BF4-49B9-A25C-7528B91C5390}" destId="{2814A589-A9B0-4FC1-BB06-4919A356263A}" srcOrd="2" destOrd="0" parTransId="{5511D6AB-9434-43C8-A8DF-32801BC5882E}" sibTransId="{200FBF40-D8E0-4670-A9B6-C0CD42088A87}"/>
    <dgm:cxn modelId="{445B4DC9-83FF-40DC-9946-D38C8AD3A869}" srcId="{AE53B8B5-6BF4-49B9-A25C-7528B91C5390}" destId="{D98A8D1B-B422-4035-9771-865F327C0DD4}" srcOrd="4" destOrd="0" parTransId="{624EC663-75B4-4B37-BD1C-FD950D00F5BA}" sibTransId="{FF9E332D-0EFB-4F4F-8CE3-F3884B5C2E53}"/>
    <dgm:cxn modelId="{62209C62-97F4-40E9-87E2-7A92A4925D39}" type="presParOf" srcId="{71F7A445-BE1D-4D3C-9C5B-9544030F919F}" destId="{677778FA-E5BB-49EA-920D-11D6C636E77B}" srcOrd="0" destOrd="0" presId="urn:microsoft.com/office/officeart/2005/8/layout/process4"/>
    <dgm:cxn modelId="{58BD832C-8C50-4F7A-9D53-CF8F6CC08595}" type="presParOf" srcId="{677778FA-E5BB-49EA-920D-11D6C636E77B}" destId="{666AC540-482E-48E0-AEB6-4FE1F824EC8A}" srcOrd="0" destOrd="0" presId="urn:microsoft.com/office/officeart/2005/8/layout/process4"/>
    <dgm:cxn modelId="{DEB070BA-53BF-423B-8EC9-3AFD70A22166}" type="presParOf" srcId="{71F7A445-BE1D-4D3C-9C5B-9544030F919F}" destId="{4B0FC3AA-AADB-44C2-9B0C-4ABAC0ACACF9}" srcOrd="1" destOrd="0" presId="urn:microsoft.com/office/officeart/2005/8/layout/process4"/>
    <dgm:cxn modelId="{01EAA0D3-56A5-4164-A90B-ABC15BE88FD1}" type="presParOf" srcId="{71F7A445-BE1D-4D3C-9C5B-9544030F919F}" destId="{C0C44EF1-7930-4882-8158-72E6EB9EED3B}" srcOrd="2" destOrd="0" presId="urn:microsoft.com/office/officeart/2005/8/layout/process4"/>
    <dgm:cxn modelId="{132C8AE3-768C-495F-A6A2-FB089A23FB5A}" type="presParOf" srcId="{C0C44EF1-7930-4882-8158-72E6EB9EED3B}" destId="{09ABC3B1-F3A6-431F-AF66-3203F4884D32}" srcOrd="0" destOrd="0" presId="urn:microsoft.com/office/officeart/2005/8/layout/process4"/>
    <dgm:cxn modelId="{0AE3BBFD-3C44-4B28-B247-F69B50AC0CEA}" type="presParOf" srcId="{71F7A445-BE1D-4D3C-9C5B-9544030F919F}" destId="{F88E4F52-F9E0-45CF-920E-9FD251BD261A}" srcOrd="3" destOrd="0" presId="urn:microsoft.com/office/officeart/2005/8/layout/process4"/>
    <dgm:cxn modelId="{6CEE4E71-A44D-4420-8733-1A334C163250}" type="presParOf" srcId="{71F7A445-BE1D-4D3C-9C5B-9544030F919F}" destId="{B802837F-0775-4E74-AC09-4453CE8F02BC}" srcOrd="4" destOrd="0" presId="urn:microsoft.com/office/officeart/2005/8/layout/process4"/>
    <dgm:cxn modelId="{B9F23D3D-8471-47F9-AAB4-536852CFFFE8}" type="presParOf" srcId="{B802837F-0775-4E74-AC09-4453CE8F02BC}" destId="{1496E924-6568-4F5E-9B50-DF55AE3ED95A}" srcOrd="0" destOrd="0" presId="urn:microsoft.com/office/officeart/2005/8/layout/process4"/>
    <dgm:cxn modelId="{0449F329-D31A-466F-B236-B9958A8A0598}" type="presParOf" srcId="{71F7A445-BE1D-4D3C-9C5B-9544030F919F}" destId="{2C3B5922-8D1B-4FB0-AD00-7FBB38F56F0A}" srcOrd="5" destOrd="0" presId="urn:microsoft.com/office/officeart/2005/8/layout/process4"/>
    <dgm:cxn modelId="{F8D70206-761A-4CB4-87BB-8C37301AE44A}" type="presParOf" srcId="{71F7A445-BE1D-4D3C-9C5B-9544030F919F}" destId="{11E59CE3-BF74-404B-9A0D-BE76205EF6F9}" srcOrd="6" destOrd="0" presId="urn:microsoft.com/office/officeart/2005/8/layout/process4"/>
    <dgm:cxn modelId="{1FFF54D1-91B2-4C3F-89AC-D767DC54842B}" type="presParOf" srcId="{11E59CE3-BF74-404B-9A0D-BE76205EF6F9}" destId="{5FB4207C-E3B5-4003-BCB8-5B0DC2084F1A}" srcOrd="0" destOrd="0" presId="urn:microsoft.com/office/officeart/2005/8/layout/process4"/>
    <dgm:cxn modelId="{2A559360-ECD0-4117-B890-0BA95AC8BD1E}" type="presParOf" srcId="{71F7A445-BE1D-4D3C-9C5B-9544030F919F}" destId="{19884BAF-6F0D-48F1-981C-C2A1631789E6}" srcOrd="7" destOrd="0" presId="urn:microsoft.com/office/officeart/2005/8/layout/process4"/>
    <dgm:cxn modelId="{3E269A78-CC57-4C2C-9B49-6691981C2F3C}" type="presParOf" srcId="{71F7A445-BE1D-4D3C-9C5B-9544030F919F}" destId="{579A7F83-0A5E-479E-B18E-6D9080C9CEA1}" srcOrd="8" destOrd="0" presId="urn:microsoft.com/office/officeart/2005/8/layout/process4"/>
    <dgm:cxn modelId="{C0D75D67-0E3C-4D60-B06F-98A9899A8579}" type="presParOf" srcId="{579A7F83-0A5E-479E-B18E-6D9080C9CEA1}" destId="{E45BA4A2-F9DA-4CEE-B709-92D09DF45DB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zh-CN" altLang="en-US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40FCD6-94C1-4106-89A5-A018EDA8E125}" type="par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F4F268-69FD-4F4B-A478-3FF19C59CF1A}">
      <dgm:prSet custT="1"/>
      <dgm:spPr/>
      <dgm:t>
        <a:bodyPr/>
        <a:lstStyle/>
        <a:p>
          <a:pPr algn="ctr" rtl="0"/>
          <a:r>
            <a:rPr lang="zh-CN" altLang="en-US" sz="2800" b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F611B4-A42C-407F-86BF-8CAC33525F7F}" type="par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95C3DB-7358-44BE-BB47-6A335282EF4A}" type="par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259BDB-B916-4BD3-95DD-3B90BA850307}" type="pres">
      <dgm:prSet presAssocID="{1D14A640-B016-4A30-B312-E77F5F669AA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9400FE-7233-41E7-A959-F34CB83CBEA8}" type="pres">
      <dgm:prSet presAssocID="{B5EB64DF-AFD2-4856-A376-71BA077AFDCD}" presName="spacer" presStyleCnt="0"/>
      <dgm:spPr/>
    </dgm:pt>
    <dgm:pt modelId="{FF14DBAE-F3A4-4616-A075-5373FE90E15C}" type="pres">
      <dgm:prSet presAssocID="{B6F4F268-69FD-4F4B-A478-3FF19C59CF1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7CF65C4-478C-45D8-AA25-08816C966C47}" type="presOf" srcId="{B4FDBAE2-F284-4C07-8D54-1849980E69A3}" destId="{AEAF6F01-6F98-46CA-B8BC-1FBFC0FCC2A9}" srcOrd="0" destOrd="0" presId="urn:microsoft.com/office/officeart/2005/8/layout/vList2"/>
    <dgm:cxn modelId="{9BE174E6-37A7-434D-A9D9-1BC881A1DFD1}" type="presOf" srcId="{1D14A640-B016-4A30-B312-E77F5F669AA1}" destId="{F5259BDB-B916-4BD3-95DD-3B90BA850307}" srcOrd="0" destOrd="0" presId="urn:microsoft.com/office/officeart/2005/8/layout/vList2"/>
    <dgm:cxn modelId="{0B495ECA-5F41-40A0-98EC-309CEED4018B}" srcId="{D06B40FD-C1E8-452E-865E-E53FC5B74C33}" destId="{ABECF377-1BEA-48D0-8F71-140ECC62629F}" srcOrd="4" destOrd="0" parTransId="{3895C3DB-7358-44BE-BB47-6A335282EF4A}" sibTransId="{B1A7AA2C-DA5D-4F6F-B4F4-EFB21EFCB962}"/>
    <dgm:cxn modelId="{5A77462C-1D81-43D3-A4EE-15DD892B5B11}" srcId="{D06B40FD-C1E8-452E-865E-E53FC5B74C33}" destId="{B6F4F268-69FD-4F4B-A478-3FF19C59CF1A}" srcOrd="3" destOrd="0" parTransId="{2FF611B4-A42C-407F-86BF-8CAC33525F7F}" sibTransId="{6B3DA7B9-8933-4A7F-A248-D962A4C46B79}"/>
    <dgm:cxn modelId="{804AEDDB-1E49-4B65-82B8-F7B35466EE7F}" srcId="{D06B40FD-C1E8-452E-865E-E53FC5B74C33}" destId="{1D14A640-B016-4A30-B312-E77F5F669AA1}" srcOrd="0" destOrd="0" parTransId="{4D2224F7-0F9E-41E5-8BFE-005B21E9341C}" sibTransId="{C1A8FD34-E9AF-4852-8D05-16EA6D6EC94D}"/>
    <dgm:cxn modelId="{F83495E9-3375-4329-80B5-F671ECE04E88}" type="presOf" srcId="{B2143C3C-C93B-4BE4-9F7C-498A83606D73}" destId="{9A0654CE-071F-441F-A7C4-F42A8FAF43D6}" srcOrd="0" destOrd="0" presId="urn:microsoft.com/office/officeart/2005/8/layout/vList2"/>
    <dgm:cxn modelId="{1FB52E10-37C9-4738-BA14-3C7639E5BB49}" type="presOf" srcId="{D06B40FD-C1E8-452E-865E-E53FC5B74C33}" destId="{1DDC9187-1AED-4DDE-A4E7-692E4FDCB405}" srcOrd="0" destOrd="0" presId="urn:microsoft.com/office/officeart/2005/8/layout/vList2"/>
    <dgm:cxn modelId="{14E3870C-5E7F-48BC-820E-FB2AE7A768C9}" srcId="{D06B40FD-C1E8-452E-865E-E53FC5B74C33}" destId="{B2143C3C-C93B-4BE4-9F7C-498A83606D73}" srcOrd="1" destOrd="0" parTransId="{0CD78F76-141E-46E7-BFF8-892E0270A551}" sibTransId="{5CC44E4A-CD62-4129-8A20-4A1A509D34FC}"/>
    <dgm:cxn modelId="{9B1004FF-074B-4318-B2C4-226EE9AFE9C7}" srcId="{D06B40FD-C1E8-452E-865E-E53FC5B74C33}" destId="{B4FDBAE2-F284-4C07-8D54-1849980E69A3}" srcOrd="2" destOrd="0" parTransId="{D640FCD6-94C1-4106-89A5-A018EDA8E125}" sibTransId="{B5EB64DF-AFD2-4856-A376-71BA077AFDCD}"/>
    <dgm:cxn modelId="{D7C3FA07-90E7-4270-925C-575AB0561478}" type="presOf" srcId="{ABECF377-1BEA-48D0-8F71-140ECC62629F}" destId="{D2A23CB2-C509-4606-BABE-298391C3F169}" srcOrd="0" destOrd="0" presId="urn:microsoft.com/office/officeart/2005/8/layout/vList2"/>
    <dgm:cxn modelId="{2F63828F-8A08-4750-94F0-43373F0974E3}" type="presOf" srcId="{B6F4F268-69FD-4F4B-A478-3FF19C59CF1A}" destId="{FF14DBAE-F3A4-4616-A075-5373FE90E15C}" srcOrd="0" destOrd="0" presId="urn:microsoft.com/office/officeart/2005/8/layout/vList2"/>
    <dgm:cxn modelId="{1EA212F0-F7BC-425F-9AFA-8609FDD53148}" type="presParOf" srcId="{1DDC9187-1AED-4DDE-A4E7-692E4FDCB405}" destId="{F5259BDB-B916-4BD3-95DD-3B90BA850307}" srcOrd="0" destOrd="0" presId="urn:microsoft.com/office/officeart/2005/8/layout/vList2"/>
    <dgm:cxn modelId="{8AAC3DE8-0764-4D06-B507-237BA7C72C53}" type="presParOf" srcId="{1DDC9187-1AED-4DDE-A4E7-692E4FDCB405}" destId="{68594A26-6EB5-4C57-95D6-C87B58B31D93}" srcOrd="1" destOrd="0" presId="urn:microsoft.com/office/officeart/2005/8/layout/vList2"/>
    <dgm:cxn modelId="{0CC4F414-F825-4850-950A-FAE9145EA7A9}" type="presParOf" srcId="{1DDC9187-1AED-4DDE-A4E7-692E4FDCB405}" destId="{9A0654CE-071F-441F-A7C4-F42A8FAF43D6}" srcOrd="2" destOrd="0" presId="urn:microsoft.com/office/officeart/2005/8/layout/vList2"/>
    <dgm:cxn modelId="{CFD4C61C-C0FB-43AB-AE13-ED9E3F0B0331}" type="presParOf" srcId="{1DDC9187-1AED-4DDE-A4E7-692E4FDCB405}" destId="{2983BAAA-EDE9-42C4-924F-22456D0DE701}" srcOrd="3" destOrd="0" presId="urn:microsoft.com/office/officeart/2005/8/layout/vList2"/>
    <dgm:cxn modelId="{945310EE-4EFE-4AA1-A292-8497258694ED}" type="presParOf" srcId="{1DDC9187-1AED-4DDE-A4E7-692E4FDCB405}" destId="{AEAF6F01-6F98-46CA-B8BC-1FBFC0FCC2A9}" srcOrd="4" destOrd="0" presId="urn:microsoft.com/office/officeart/2005/8/layout/vList2"/>
    <dgm:cxn modelId="{D4A5E614-DEFF-416A-B341-652C6119B3EE}" type="presParOf" srcId="{1DDC9187-1AED-4DDE-A4E7-692E4FDCB405}" destId="{179400FE-7233-41E7-A959-F34CB83CBEA8}" srcOrd="5" destOrd="0" presId="urn:microsoft.com/office/officeart/2005/8/layout/vList2"/>
    <dgm:cxn modelId="{88618D4B-47CE-4160-A894-0FFF77D17083}" type="presParOf" srcId="{1DDC9187-1AED-4DDE-A4E7-692E4FDCB405}" destId="{FF14DBAE-F3A4-4616-A075-5373FE90E15C}" srcOrd="6" destOrd="0" presId="urn:microsoft.com/office/officeart/2005/8/layout/vList2"/>
    <dgm:cxn modelId="{048D07F5-2988-433C-9D9E-77BF088E33A5}" type="presParOf" srcId="{1DDC9187-1AED-4DDE-A4E7-692E4FDCB405}" destId="{4CC23B47-81A6-4FE8-BA84-25A5B5C50F53}" srcOrd="7" destOrd="0" presId="urn:microsoft.com/office/officeart/2005/8/layout/vList2"/>
    <dgm:cxn modelId="{9732E447-9D20-453F-87D1-F3AEE2A3C345}" type="presParOf" srcId="{1DDC9187-1AED-4DDE-A4E7-692E4FDCB405}" destId="{D2A23CB2-C509-4606-BABE-298391C3F16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40FCD6-94C1-4106-89A5-A018EDA8E125}" type="par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F4F268-69FD-4F4B-A478-3FF19C59CF1A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zh-CN" altLang="en-US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F611B4-A42C-407F-86BF-8CAC33525F7F}" type="par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95C3DB-7358-44BE-BB47-6A335282EF4A}" type="par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259BDB-B916-4BD3-95DD-3B90BA850307}" type="pres">
      <dgm:prSet presAssocID="{1D14A640-B016-4A30-B312-E77F5F669AA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9400FE-7233-41E7-A959-F34CB83CBEA8}" type="pres">
      <dgm:prSet presAssocID="{B5EB64DF-AFD2-4856-A376-71BA077AFDCD}" presName="spacer" presStyleCnt="0"/>
      <dgm:spPr/>
    </dgm:pt>
    <dgm:pt modelId="{FF14DBAE-F3A4-4616-A075-5373FE90E15C}" type="pres">
      <dgm:prSet presAssocID="{B6F4F268-69FD-4F4B-A478-3FF19C59CF1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77462C-1D81-43D3-A4EE-15DD892B5B11}" srcId="{D06B40FD-C1E8-452E-865E-E53FC5B74C33}" destId="{B6F4F268-69FD-4F4B-A478-3FF19C59CF1A}" srcOrd="3" destOrd="0" parTransId="{2FF611B4-A42C-407F-86BF-8CAC33525F7F}" sibTransId="{6B3DA7B9-8933-4A7F-A248-D962A4C46B79}"/>
    <dgm:cxn modelId="{C3869486-D633-499F-80EC-D18DFCE990EA}" type="presOf" srcId="{1D14A640-B016-4A30-B312-E77F5F669AA1}" destId="{F5259BDB-B916-4BD3-95DD-3B90BA850307}" srcOrd="0" destOrd="0" presId="urn:microsoft.com/office/officeart/2005/8/layout/vList2"/>
    <dgm:cxn modelId="{65337F9C-0A16-4B7D-B878-C7DA8DE594CA}" type="presOf" srcId="{ABECF377-1BEA-48D0-8F71-140ECC62629F}" destId="{D2A23CB2-C509-4606-BABE-298391C3F169}" srcOrd="0" destOrd="0" presId="urn:microsoft.com/office/officeart/2005/8/layout/vList2"/>
    <dgm:cxn modelId="{0B495ECA-5F41-40A0-98EC-309CEED4018B}" srcId="{D06B40FD-C1E8-452E-865E-E53FC5B74C33}" destId="{ABECF377-1BEA-48D0-8F71-140ECC62629F}" srcOrd="4" destOrd="0" parTransId="{3895C3DB-7358-44BE-BB47-6A335282EF4A}" sibTransId="{B1A7AA2C-DA5D-4F6F-B4F4-EFB21EFCB962}"/>
    <dgm:cxn modelId="{46C3391C-3D88-4722-8916-6FADC06ADCCD}" type="presOf" srcId="{D06B40FD-C1E8-452E-865E-E53FC5B74C33}" destId="{1DDC9187-1AED-4DDE-A4E7-692E4FDCB405}" srcOrd="0" destOrd="0" presId="urn:microsoft.com/office/officeart/2005/8/layout/vList2"/>
    <dgm:cxn modelId="{14E3870C-5E7F-48BC-820E-FB2AE7A768C9}" srcId="{D06B40FD-C1E8-452E-865E-E53FC5B74C33}" destId="{B2143C3C-C93B-4BE4-9F7C-498A83606D73}" srcOrd="1" destOrd="0" parTransId="{0CD78F76-141E-46E7-BFF8-892E0270A551}" sibTransId="{5CC44E4A-CD62-4129-8A20-4A1A509D34FC}"/>
    <dgm:cxn modelId="{44D1F58C-165A-4827-BFC0-8B9DC5429198}" type="presOf" srcId="{B4FDBAE2-F284-4C07-8D54-1849980E69A3}" destId="{AEAF6F01-6F98-46CA-B8BC-1FBFC0FCC2A9}" srcOrd="0" destOrd="0" presId="urn:microsoft.com/office/officeart/2005/8/layout/vList2"/>
    <dgm:cxn modelId="{804AEDDB-1E49-4B65-82B8-F7B35466EE7F}" srcId="{D06B40FD-C1E8-452E-865E-E53FC5B74C33}" destId="{1D14A640-B016-4A30-B312-E77F5F669AA1}" srcOrd="0" destOrd="0" parTransId="{4D2224F7-0F9E-41E5-8BFE-005B21E9341C}" sibTransId="{C1A8FD34-E9AF-4852-8D05-16EA6D6EC94D}"/>
    <dgm:cxn modelId="{A3C35197-BF2E-4F46-98EB-0C48F2107CCA}" type="presOf" srcId="{B2143C3C-C93B-4BE4-9F7C-498A83606D73}" destId="{9A0654CE-071F-441F-A7C4-F42A8FAF43D6}" srcOrd="0" destOrd="0" presId="urn:microsoft.com/office/officeart/2005/8/layout/vList2"/>
    <dgm:cxn modelId="{9B1004FF-074B-4318-B2C4-226EE9AFE9C7}" srcId="{D06B40FD-C1E8-452E-865E-E53FC5B74C33}" destId="{B4FDBAE2-F284-4C07-8D54-1849980E69A3}" srcOrd="2" destOrd="0" parTransId="{D640FCD6-94C1-4106-89A5-A018EDA8E125}" sibTransId="{B5EB64DF-AFD2-4856-A376-71BA077AFDCD}"/>
    <dgm:cxn modelId="{1D78CB9D-1DB1-4754-B208-4DC0F14616FC}" type="presOf" srcId="{B6F4F268-69FD-4F4B-A478-3FF19C59CF1A}" destId="{FF14DBAE-F3A4-4616-A075-5373FE90E15C}" srcOrd="0" destOrd="0" presId="urn:microsoft.com/office/officeart/2005/8/layout/vList2"/>
    <dgm:cxn modelId="{D7BE851C-66A5-41A8-9978-126FBBFD8712}" type="presParOf" srcId="{1DDC9187-1AED-4DDE-A4E7-692E4FDCB405}" destId="{F5259BDB-B916-4BD3-95DD-3B90BA850307}" srcOrd="0" destOrd="0" presId="urn:microsoft.com/office/officeart/2005/8/layout/vList2"/>
    <dgm:cxn modelId="{D40D2AF5-96CB-4C0E-869D-A34A9FB665A8}" type="presParOf" srcId="{1DDC9187-1AED-4DDE-A4E7-692E4FDCB405}" destId="{68594A26-6EB5-4C57-95D6-C87B58B31D93}" srcOrd="1" destOrd="0" presId="urn:microsoft.com/office/officeart/2005/8/layout/vList2"/>
    <dgm:cxn modelId="{B4FC816B-27FD-4B70-A6BE-1239EBBAEAF6}" type="presParOf" srcId="{1DDC9187-1AED-4DDE-A4E7-692E4FDCB405}" destId="{9A0654CE-071F-441F-A7C4-F42A8FAF43D6}" srcOrd="2" destOrd="0" presId="urn:microsoft.com/office/officeart/2005/8/layout/vList2"/>
    <dgm:cxn modelId="{EFC08EE4-9C32-462F-9CA1-7784FD6D2F20}" type="presParOf" srcId="{1DDC9187-1AED-4DDE-A4E7-692E4FDCB405}" destId="{2983BAAA-EDE9-42C4-924F-22456D0DE701}" srcOrd="3" destOrd="0" presId="urn:microsoft.com/office/officeart/2005/8/layout/vList2"/>
    <dgm:cxn modelId="{7D9908F7-2EE0-4F8F-AA06-E018D2A3BF55}" type="presParOf" srcId="{1DDC9187-1AED-4DDE-A4E7-692E4FDCB405}" destId="{AEAF6F01-6F98-46CA-B8BC-1FBFC0FCC2A9}" srcOrd="4" destOrd="0" presId="urn:microsoft.com/office/officeart/2005/8/layout/vList2"/>
    <dgm:cxn modelId="{81515CC7-3605-4DEC-A1E2-1A0DD8F2A382}" type="presParOf" srcId="{1DDC9187-1AED-4DDE-A4E7-692E4FDCB405}" destId="{179400FE-7233-41E7-A959-F34CB83CBEA8}" srcOrd="5" destOrd="0" presId="urn:microsoft.com/office/officeart/2005/8/layout/vList2"/>
    <dgm:cxn modelId="{F1CB45FB-5B3B-4B02-82BE-66BA7EC3C807}" type="presParOf" srcId="{1DDC9187-1AED-4DDE-A4E7-692E4FDCB405}" destId="{FF14DBAE-F3A4-4616-A075-5373FE90E15C}" srcOrd="6" destOrd="0" presId="urn:microsoft.com/office/officeart/2005/8/layout/vList2"/>
    <dgm:cxn modelId="{84F07785-DC4D-44DC-AFD4-094E5B2CF714}" type="presParOf" srcId="{1DDC9187-1AED-4DDE-A4E7-692E4FDCB405}" destId="{4CC23B47-81A6-4FE8-BA84-25A5B5C50F53}" srcOrd="7" destOrd="0" presId="urn:microsoft.com/office/officeart/2005/8/layout/vList2"/>
    <dgm:cxn modelId="{88192922-D5BC-4E94-A47C-D612E02D7429}" type="presParOf" srcId="{1DDC9187-1AED-4DDE-A4E7-692E4FDCB405}" destId="{D2A23CB2-C509-4606-BABE-298391C3F16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6B40FD-C1E8-452E-865E-E53FC5B74C3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14A640-B016-4A30-B312-E77F5F669AA1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2224F7-0F9E-41E5-8BFE-005B21E9341C}" type="par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8FD34-E9AF-4852-8D05-16EA6D6EC94D}" type="sibTrans" cxnId="{804AEDDB-1E49-4B65-82B8-F7B35466EE7F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43C3C-C93B-4BE4-9F7C-498A83606D73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D78F76-141E-46E7-BFF8-892E0270A551}" type="par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44E4A-CD62-4129-8A20-4A1A509D34FC}" type="sibTrans" cxnId="{14E3870C-5E7F-48BC-820E-FB2AE7A768C9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FDBAE2-F284-4C07-8D54-1849980E69A3}">
      <dgm:prSet custT="1"/>
      <dgm:spPr/>
      <dgm:t>
        <a:bodyPr/>
        <a:lstStyle/>
        <a:p>
          <a:pPr algn="ctr" rtl="0"/>
          <a:r>
            <a:rPr lang="zh-CN" altLang="en-US" sz="2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40FCD6-94C1-4106-89A5-A018EDA8E125}" type="par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EB64DF-AFD2-4856-A376-71BA077AFDCD}" type="sibTrans" cxnId="{9B1004FF-074B-4318-B2C4-226EE9AFE9C7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F4F268-69FD-4F4B-A478-3FF19C59CF1A}">
      <dgm:prSet custT="1"/>
      <dgm:spPr/>
      <dgm:t>
        <a:bodyPr/>
        <a:lstStyle/>
        <a:p>
          <a:pPr algn="ctr" rtl="0"/>
          <a:r>
            <a:rPr lang="zh-CN" altLang="en-US" sz="2800" b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F611B4-A42C-407F-86BF-8CAC33525F7F}" type="par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3DA7B9-8933-4A7F-A248-D962A4C46B79}" type="sibTrans" cxnId="{5A77462C-1D81-43D3-A4EE-15DD892B5B11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ECF377-1BEA-48D0-8F71-140ECC62629F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zh-CN" altLang="en-US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95C3DB-7358-44BE-BB47-6A335282EF4A}" type="par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7AA2C-DA5D-4F6F-B4F4-EFB21EFCB962}" type="sibTrans" cxnId="{0B495ECA-5F41-40A0-98EC-309CEED4018B}">
      <dgm:prSet/>
      <dgm:spPr/>
      <dgm:t>
        <a:bodyPr/>
        <a:lstStyle/>
        <a:p>
          <a:pPr algn="ctr"/>
          <a:endParaRPr lang="zh-CN" altLang="en-US" sz="28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DC9187-1AED-4DDE-A4E7-692E4FDCB405}" type="pres">
      <dgm:prSet presAssocID="{D06B40FD-C1E8-452E-865E-E53FC5B74C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259BDB-B916-4BD3-95DD-3B90BA850307}" type="pres">
      <dgm:prSet presAssocID="{1D14A640-B016-4A30-B312-E77F5F669AA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94A26-6EB5-4C57-95D6-C87B58B31D93}" type="pres">
      <dgm:prSet presAssocID="{C1A8FD34-E9AF-4852-8D05-16EA6D6EC94D}" presName="spacer" presStyleCnt="0"/>
      <dgm:spPr/>
    </dgm:pt>
    <dgm:pt modelId="{9A0654CE-071F-441F-A7C4-F42A8FAF43D6}" type="pres">
      <dgm:prSet presAssocID="{B2143C3C-C93B-4BE4-9F7C-498A83606D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83BAAA-EDE9-42C4-924F-22456D0DE701}" type="pres">
      <dgm:prSet presAssocID="{5CC44E4A-CD62-4129-8A20-4A1A509D34FC}" presName="spacer" presStyleCnt="0"/>
      <dgm:spPr/>
    </dgm:pt>
    <dgm:pt modelId="{AEAF6F01-6F98-46CA-B8BC-1FBFC0FCC2A9}" type="pres">
      <dgm:prSet presAssocID="{B4FDBAE2-F284-4C07-8D54-1849980E69A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9400FE-7233-41E7-A959-F34CB83CBEA8}" type="pres">
      <dgm:prSet presAssocID="{B5EB64DF-AFD2-4856-A376-71BA077AFDCD}" presName="spacer" presStyleCnt="0"/>
      <dgm:spPr/>
    </dgm:pt>
    <dgm:pt modelId="{FF14DBAE-F3A4-4616-A075-5373FE90E15C}" type="pres">
      <dgm:prSet presAssocID="{B6F4F268-69FD-4F4B-A478-3FF19C59CF1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C23B47-81A6-4FE8-BA84-25A5B5C50F53}" type="pres">
      <dgm:prSet presAssocID="{6B3DA7B9-8933-4A7F-A248-D962A4C46B79}" presName="spacer" presStyleCnt="0"/>
      <dgm:spPr/>
    </dgm:pt>
    <dgm:pt modelId="{D2A23CB2-C509-4606-BABE-298391C3F169}" type="pres">
      <dgm:prSet presAssocID="{ABECF377-1BEA-48D0-8F71-140ECC62629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495ECA-5F41-40A0-98EC-309CEED4018B}" srcId="{D06B40FD-C1E8-452E-865E-E53FC5B74C33}" destId="{ABECF377-1BEA-48D0-8F71-140ECC62629F}" srcOrd="4" destOrd="0" parTransId="{3895C3DB-7358-44BE-BB47-6A335282EF4A}" sibTransId="{B1A7AA2C-DA5D-4F6F-B4F4-EFB21EFCB962}"/>
    <dgm:cxn modelId="{7D607F0D-69FD-4920-838D-9FB246596173}" type="presOf" srcId="{B4FDBAE2-F284-4C07-8D54-1849980E69A3}" destId="{AEAF6F01-6F98-46CA-B8BC-1FBFC0FCC2A9}" srcOrd="0" destOrd="0" presId="urn:microsoft.com/office/officeart/2005/8/layout/vList2"/>
    <dgm:cxn modelId="{5A77462C-1D81-43D3-A4EE-15DD892B5B11}" srcId="{D06B40FD-C1E8-452E-865E-E53FC5B74C33}" destId="{B6F4F268-69FD-4F4B-A478-3FF19C59CF1A}" srcOrd="3" destOrd="0" parTransId="{2FF611B4-A42C-407F-86BF-8CAC33525F7F}" sibTransId="{6B3DA7B9-8933-4A7F-A248-D962A4C46B79}"/>
    <dgm:cxn modelId="{804AEDDB-1E49-4B65-82B8-F7B35466EE7F}" srcId="{D06B40FD-C1E8-452E-865E-E53FC5B74C33}" destId="{1D14A640-B016-4A30-B312-E77F5F669AA1}" srcOrd="0" destOrd="0" parTransId="{4D2224F7-0F9E-41E5-8BFE-005B21E9341C}" sibTransId="{C1A8FD34-E9AF-4852-8D05-16EA6D6EC94D}"/>
    <dgm:cxn modelId="{9EC4D5E2-AB59-4EE3-A190-A43A20AF92D1}" type="presOf" srcId="{B2143C3C-C93B-4BE4-9F7C-498A83606D73}" destId="{9A0654CE-071F-441F-A7C4-F42A8FAF43D6}" srcOrd="0" destOrd="0" presId="urn:microsoft.com/office/officeart/2005/8/layout/vList2"/>
    <dgm:cxn modelId="{DE9E6A25-C057-494F-8FE5-4F06892B82E6}" type="presOf" srcId="{1D14A640-B016-4A30-B312-E77F5F669AA1}" destId="{F5259BDB-B916-4BD3-95DD-3B90BA850307}" srcOrd="0" destOrd="0" presId="urn:microsoft.com/office/officeart/2005/8/layout/vList2"/>
    <dgm:cxn modelId="{14E3870C-5E7F-48BC-820E-FB2AE7A768C9}" srcId="{D06B40FD-C1E8-452E-865E-E53FC5B74C33}" destId="{B2143C3C-C93B-4BE4-9F7C-498A83606D73}" srcOrd="1" destOrd="0" parTransId="{0CD78F76-141E-46E7-BFF8-892E0270A551}" sibTransId="{5CC44E4A-CD62-4129-8A20-4A1A509D34FC}"/>
    <dgm:cxn modelId="{9B1004FF-074B-4318-B2C4-226EE9AFE9C7}" srcId="{D06B40FD-C1E8-452E-865E-E53FC5B74C33}" destId="{B4FDBAE2-F284-4C07-8D54-1849980E69A3}" srcOrd="2" destOrd="0" parTransId="{D640FCD6-94C1-4106-89A5-A018EDA8E125}" sibTransId="{B5EB64DF-AFD2-4856-A376-71BA077AFDCD}"/>
    <dgm:cxn modelId="{7AC1B84C-6AF1-4094-A3E7-C2B9CFA53C6A}" type="presOf" srcId="{D06B40FD-C1E8-452E-865E-E53FC5B74C33}" destId="{1DDC9187-1AED-4DDE-A4E7-692E4FDCB405}" srcOrd="0" destOrd="0" presId="urn:microsoft.com/office/officeart/2005/8/layout/vList2"/>
    <dgm:cxn modelId="{69456EAD-3897-4E9B-B59A-128ABBA3A083}" type="presOf" srcId="{B6F4F268-69FD-4F4B-A478-3FF19C59CF1A}" destId="{FF14DBAE-F3A4-4616-A075-5373FE90E15C}" srcOrd="0" destOrd="0" presId="urn:microsoft.com/office/officeart/2005/8/layout/vList2"/>
    <dgm:cxn modelId="{91A6F21E-4ECF-42A2-B2EB-2B4B11CCBEED}" type="presOf" srcId="{ABECF377-1BEA-48D0-8F71-140ECC62629F}" destId="{D2A23CB2-C509-4606-BABE-298391C3F169}" srcOrd="0" destOrd="0" presId="urn:microsoft.com/office/officeart/2005/8/layout/vList2"/>
    <dgm:cxn modelId="{5F910AEB-2E83-440E-AC0F-81976BA21CCB}" type="presParOf" srcId="{1DDC9187-1AED-4DDE-A4E7-692E4FDCB405}" destId="{F5259BDB-B916-4BD3-95DD-3B90BA850307}" srcOrd="0" destOrd="0" presId="urn:microsoft.com/office/officeart/2005/8/layout/vList2"/>
    <dgm:cxn modelId="{2679F613-7F5E-4293-8E7F-237559D492FC}" type="presParOf" srcId="{1DDC9187-1AED-4DDE-A4E7-692E4FDCB405}" destId="{68594A26-6EB5-4C57-95D6-C87B58B31D93}" srcOrd="1" destOrd="0" presId="urn:microsoft.com/office/officeart/2005/8/layout/vList2"/>
    <dgm:cxn modelId="{7502C892-DE42-42A6-BABA-C3FED8306C1A}" type="presParOf" srcId="{1DDC9187-1AED-4DDE-A4E7-692E4FDCB405}" destId="{9A0654CE-071F-441F-A7C4-F42A8FAF43D6}" srcOrd="2" destOrd="0" presId="urn:microsoft.com/office/officeart/2005/8/layout/vList2"/>
    <dgm:cxn modelId="{736AC221-C36B-4C00-8F52-1F3B87843E04}" type="presParOf" srcId="{1DDC9187-1AED-4DDE-A4E7-692E4FDCB405}" destId="{2983BAAA-EDE9-42C4-924F-22456D0DE701}" srcOrd="3" destOrd="0" presId="urn:microsoft.com/office/officeart/2005/8/layout/vList2"/>
    <dgm:cxn modelId="{321E5280-8DED-41FF-8D5A-C687BA9B7595}" type="presParOf" srcId="{1DDC9187-1AED-4DDE-A4E7-692E4FDCB405}" destId="{AEAF6F01-6F98-46CA-B8BC-1FBFC0FCC2A9}" srcOrd="4" destOrd="0" presId="urn:microsoft.com/office/officeart/2005/8/layout/vList2"/>
    <dgm:cxn modelId="{1F5F6745-23C3-4DB9-A326-F05F35BD3F12}" type="presParOf" srcId="{1DDC9187-1AED-4DDE-A4E7-692E4FDCB405}" destId="{179400FE-7233-41E7-A959-F34CB83CBEA8}" srcOrd="5" destOrd="0" presId="urn:microsoft.com/office/officeart/2005/8/layout/vList2"/>
    <dgm:cxn modelId="{893B6970-EE6F-4B28-AFA3-B71BFF937719}" type="presParOf" srcId="{1DDC9187-1AED-4DDE-A4E7-692E4FDCB405}" destId="{FF14DBAE-F3A4-4616-A075-5373FE90E15C}" srcOrd="6" destOrd="0" presId="urn:microsoft.com/office/officeart/2005/8/layout/vList2"/>
    <dgm:cxn modelId="{0EB9048D-F3E3-4DCD-ACFB-9D8C39392583}" type="presParOf" srcId="{1DDC9187-1AED-4DDE-A4E7-692E4FDCB405}" destId="{4CC23B47-81A6-4FE8-BA84-25A5B5C50F53}" srcOrd="7" destOrd="0" presId="urn:microsoft.com/office/officeart/2005/8/layout/vList2"/>
    <dgm:cxn modelId="{B5EDBEB0-E5A8-48FA-915A-76096DD0A635}" type="presParOf" srcId="{1DDC9187-1AED-4DDE-A4E7-692E4FDCB405}" destId="{D2A23CB2-C509-4606-BABE-298391C3F16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>
        <a:xfrm>
          <a:off x="0" y="6245"/>
          <a:ext cx="6165684" cy="85527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47996"/>
        <a:ext cx="6082182" cy="771768"/>
      </dsp:txXfrm>
    </dsp:sp>
    <dsp:sp modelId="{9A0654CE-071F-441F-A7C4-F42A8FAF43D6}">
      <dsp:nvSpPr>
        <dsp:cNvPr id="0" name=""/>
        <dsp:cNvSpPr/>
      </dsp:nvSpPr>
      <dsp:spPr>
        <a:xfrm>
          <a:off x="0" y="95943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001186"/>
        <a:ext cx="6082182" cy="771768"/>
      </dsp:txXfrm>
    </dsp:sp>
    <dsp:sp modelId="{AEAF6F01-6F98-46CA-B8BC-1FBFC0FCC2A9}">
      <dsp:nvSpPr>
        <dsp:cNvPr id="0" name=""/>
        <dsp:cNvSpPr/>
      </dsp:nvSpPr>
      <dsp:spPr>
        <a:xfrm>
          <a:off x="0" y="191262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954376"/>
        <a:ext cx="6082182" cy="771768"/>
      </dsp:txXfrm>
    </dsp:sp>
    <dsp:sp modelId="{FF14DBAE-F3A4-4616-A075-5373FE90E15C}">
      <dsp:nvSpPr>
        <dsp:cNvPr id="0" name=""/>
        <dsp:cNvSpPr/>
      </dsp:nvSpPr>
      <dsp:spPr>
        <a:xfrm>
          <a:off x="0" y="286581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2907566"/>
        <a:ext cx="6082182" cy="771768"/>
      </dsp:txXfrm>
    </dsp:sp>
    <dsp:sp modelId="{D2A23CB2-C509-4606-BABE-298391C3F169}">
      <dsp:nvSpPr>
        <dsp:cNvPr id="0" name=""/>
        <dsp:cNvSpPr/>
      </dsp:nvSpPr>
      <dsp:spPr>
        <a:xfrm>
          <a:off x="0" y="381900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3860756"/>
        <a:ext cx="6082182" cy="7717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>
        <a:xfrm>
          <a:off x="0" y="624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47996"/>
        <a:ext cx="6082182" cy="771768"/>
      </dsp:txXfrm>
    </dsp:sp>
    <dsp:sp modelId="{9A0654CE-071F-441F-A7C4-F42A8FAF43D6}">
      <dsp:nvSpPr>
        <dsp:cNvPr id="0" name=""/>
        <dsp:cNvSpPr/>
      </dsp:nvSpPr>
      <dsp:spPr>
        <a:xfrm>
          <a:off x="0" y="959435"/>
          <a:ext cx="6165684" cy="85527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001186"/>
        <a:ext cx="6082182" cy="771768"/>
      </dsp:txXfrm>
    </dsp:sp>
    <dsp:sp modelId="{AEAF6F01-6F98-46CA-B8BC-1FBFC0FCC2A9}">
      <dsp:nvSpPr>
        <dsp:cNvPr id="0" name=""/>
        <dsp:cNvSpPr/>
      </dsp:nvSpPr>
      <dsp:spPr>
        <a:xfrm>
          <a:off x="0" y="191262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954376"/>
        <a:ext cx="6082182" cy="771768"/>
      </dsp:txXfrm>
    </dsp:sp>
    <dsp:sp modelId="{FF14DBAE-F3A4-4616-A075-5373FE90E15C}">
      <dsp:nvSpPr>
        <dsp:cNvPr id="0" name=""/>
        <dsp:cNvSpPr/>
      </dsp:nvSpPr>
      <dsp:spPr>
        <a:xfrm>
          <a:off x="0" y="286581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2907566"/>
        <a:ext cx="6082182" cy="771768"/>
      </dsp:txXfrm>
    </dsp:sp>
    <dsp:sp modelId="{D2A23CB2-C509-4606-BABE-298391C3F169}">
      <dsp:nvSpPr>
        <dsp:cNvPr id="0" name=""/>
        <dsp:cNvSpPr/>
      </dsp:nvSpPr>
      <dsp:spPr>
        <a:xfrm>
          <a:off x="0" y="381900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3860756"/>
        <a:ext cx="6082182" cy="7717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AC540-482E-48E0-AEB6-4FE1F824EC8A}">
      <dsp:nvSpPr>
        <dsp:cNvPr id="0" name=""/>
        <dsp:cNvSpPr/>
      </dsp:nvSpPr>
      <dsp:spPr>
        <a:xfrm>
          <a:off x="0" y="4142601"/>
          <a:ext cx="1944216" cy="6796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测试</a:t>
          </a:r>
          <a:endParaRPr lang="zh-CN" sz="1900" kern="1200" dirty="0"/>
        </a:p>
      </dsp:txBody>
      <dsp:txXfrm>
        <a:off x="0" y="4142601"/>
        <a:ext cx="1944216" cy="679628"/>
      </dsp:txXfrm>
    </dsp:sp>
    <dsp:sp modelId="{09ABC3B1-F3A6-431F-AF66-3203F4884D32}">
      <dsp:nvSpPr>
        <dsp:cNvPr id="0" name=""/>
        <dsp:cNvSpPr/>
      </dsp:nvSpPr>
      <dsp:spPr>
        <a:xfrm rot="10800000">
          <a:off x="0" y="3107527"/>
          <a:ext cx="1944216" cy="1045268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smtClean="0"/>
            <a:t>调试</a:t>
          </a:r>
          <a:endParaRPr lang="zh-CN" sz="1900" kern="1200"/>
        </a:p>
      </dsp:txBody>
      <dsp:txXfrm rot="10800000">
        <a:off x="0" y="3107527"/>
        <a:ext cx="1944216" cy="679184"/>
      </dsp:txXfrm>
    </dsp:sp>
    <dsp:sp modelId="{1496E924-6568-4F5E-9B50-DF55AE3ED95A}">
      <dsp:nvSpPr>
        <dsp:cNvPr id="0" name=""/>
        <dsp:cNvSpPr/>
      </dsp:nvSpPr>
      <dsp:spPr>
        <a:xfrm rot="10800000">
          <a:off x="0" y="2072453"/>
          <a:ext cx="1944216" cy="1045268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smtClean="0"/>
            <a:t>编码</a:t>
          </a:r>
          <a:endParaRPr lang="zh-CN" sz="1900" kern="1200"/>
        </a:p>
      </dsp:txBody>
      <dsp:txXfrm rot="10800000">
        <a:off x="0" y="2072453"/>
        <a:ext cx="1944216" cy="679184"/>
      </dsp:txXfrm>
    </dsp:sp>
    <dsp:sp modelId="{5FB4207C-E3B5-4003-BCB8-5B0DC2084F1A}">
      <dsp:nvSpPr>
        <dsp:cNvPr id="0" name=""/>
        <dsp:cNvSpPr/>
      </dsp:nvSpPr>
      <dsp:spPr>
        <a:xfrm rot="10800000">
          <a:off x="0" y="1037380"/>
          <a:ext cx="1944216" cy="1045268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smtClean="0"/>
            <a:t>设计</a:t>
          </a:r>
          <a:endParaRPr lang="zh-CN" sz="1900" kern="1200"/>
        </a:p>
      </dsp:txBody>
      <dsp:txXfrm rot="10800000">
        <a:off x="0" y="1037380"/>
        <a:ext cx="1944216" cy="679184"/>
      </dsp:txXfrm>
    </dsp:sp>
    <dsp:sp modelId="{E45BA4A2-F9DA-4CEE-B709-92D09DF45DB1}">
      <dsp:nvSpPr>
        <dsp:cNvPr id="0" name=""/>
        <dsp:cNvSpPr/>
      </dsp:nvSpPr>
      <dsp:spPr>
        <a:xfrm rot="10800000">
          <a:off x="0" y="2306"/>
          <a:ext cx="1944216" cy="1045268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需求</a:t>
          </a:r>
          <a:endParaRPr lang="zh-CN" sz="1900" kern="1200" dirty="0"/>
        </a:p>
      </dsp:txBody>
      <dsp:txXfrm rot="10800000">
        <a:off x="0" y="2306"/>
        <a:ext cx="1944216" cy="6791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>
        <a:xfrm>
          <a:off x="0" y="624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47996"/>
        <a:ext cx="6082182" cy="771768"/>
      </dsp:txXfrm>
    </dsp:sp>
    <dsp:sp modelId="{9A0654CE-071F-441F-A7C4-F42A8FAF43D6}">
      <dsp:nvSpPr>
        <dsp:cNvPr id="0" name=""/>
        <dsp:cNvSpPr/>
      </dsp:nvSpPr>
      <dsp:spPr>
        <a:xfrm>
          <a:off x="0" y="95943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001186"/>
        <a:ext cx="6082182" cy="771768"/>
      </dsp:txXfrm>
    </dsp:sp>
    <dsp:sp modelId="{AEAF6F01-6F98-46CA-B8BC-1FBFC0FCC2A9}">
      <dsp:nvSpPr>
        <dsp:cNvPr id="0" name=""/>
        <dsp:cNvSpPr/>
      </dsp:nvSpPr>
      <dsp:spPr>
        <a:xfrm>
          <a:off x="0" y="1912625"/>
          <a:ext cx="6165684" cy="85527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954376"/>
        <a:ext cx="6082182" cy="771768"/>
      </dsp:txXfrm>
    </dsp:sp>
    <dsp:sp modelId="{FF14DBAE-F3A4-4616-A075-5373FE90E15C}">
      <dsp:nvSpPr>
        <dsp:cNvPr id="0" name=""/>
        <dsp:cNvSpPr/>
      </dsp:nvSpPr>
      <dsp:spPr>
        <a:xfrm>
          <a:off x="0" y="286581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2907566"/>
        <a:ext cx="6082182" cy="771768"/>
      </dsp:txXfrm>
    </dsp:sp>
    <dsp:sp modelId="{D2A23CB2-C509-4606-BABE-298391C3F169}">
      <dsp:nvSpPr>
        <dsp:cNvPr id="0" name=""/>
        <dsp:cNvSpPr/>
      </dsp:nvSpPr>
      <dsp:spPr>
        <a:xfrm>
          <a:off x="0" y="381900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3860756"/>
        <a:ext cx="6082182" cy="7717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>
        <a:xfrm>
          <a:off x="0" y="624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47996"/>
        <a:ext cx="6082182" cy="771768"/>
      </dsp:txXfrm>
    </dsp:sp>
    <dsp:sp modelId="{9A0654CE-071F-441F-A7C4-F42A8FAF43D6}">
      <dsp:nvSpPr>
        <dsp:cNvPr id="0" name=""/>
        <dsp:cNvSpPr/>
      </dsp:nvSpPr>
      <dsp:spPr>
        <a:xfrm>
          <a:off x="0" y="95943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001186"/>
        <a:ext cx="6082182" cy="771768"/>
      </dsp:txXfrm>
    </dsp:sp>
    <dsp:sp modelId="{AEAF6F01-6F98-46CA-B8BC-1FBFC0FCC2A9}">
      <dsp:nvSpPr>
        <dsp:cNvPr id="0" name=""/>
        <dsp:cNvSpPr/>
      </dsp:nvSpPr>
      <dsp:spPr>
        <a:xfrm>
          <a:off x="0" y="191262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954376"/>
        <a:ext cx="6082182" cy="771768"/>
      </dsp:txXfrm>
    </dsp:sp>
    <dsp:sp modelId="{FF14DBAE-F3A4-4616-A075-5373FE90E15C}">
      <dsp:nvSpPr>
        <dsp:cNvPr id="0" name=""/>
        <dsp:cNvSpPr/>
      </dsp:nvSpPr>
      <dsp:spPr>
        <a:xfrm>
          <a:off x="0" y="2865815"/>
          <a:ext cx="6165684" cy="85527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2907566"/>
        <a:ext cx="6082182" cy="771768"/>
      </dsp:txXfrm>
    </dsp:sp>
    <dsp:sp modelId="{D2A23CB2-C509-4606-BABE-298391C3F169}">
      <dsp:nvSpPr>
        <dsp:cNvPr id="0" name=""/>
        <dsp:cNvSpPr/>
      </dsp:nvSpPr>
      <dsp:spPr>
        <a:xfrm>
          <a:off x="0" y="381900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3860756"/>
        <a:ext cx="6082182" cy="7717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9BDB-B916-4BD3-95DD-3B90BA850307}">
      <dsp:nvSpPr>
        <dsp:cNvPr id="0" name=""/>
        <dsp:cNvSpPr/>
      </dsp:nvSpPr>
      <dsp:spPr>
        <a:xfrm>
          <a:off x="0" y="624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明确定位和目的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47996"/>
        <a:ext cx="6082182" cy="771768"/>
      </dsp:txXfrm>
    </dsp:sp>
    <dsp:sp modelId="{9A0654CE-071F-441F-A7C4-F42A8FAF43D6}">
      <dsp:nvSpPr>
        <dsp:cNvPr id="0" name=""/>
        <dsp:cNvSpPr/>
      </dsp:nvSpPr>
      <dsp:spPr>
        <a:xfrm>
          <a:off x="0" y="95943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培训前的准备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001186"/>
        <a:ext cx="6082182" cy="771768"/>
      </dsp:txXfrm>
    </dsp:sp>
    <dsp:sp modelId="{AEAF6F01-6F98-46CA-B8BC-1FBFC0FCC2A9}">
      <dsp:nvSpPr>
        <dsp:cNvPr id="0" name=""/>
        <dsp:cNvSpPr/>
      </dsp:nvSpPr>
      <dsp:spPr>
        <a:xfrm>
          <a:off x="0" y="191262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培训过程的处理</a:t>
          </a:r>
          <a:endParaRPr lang="zh-CN" altLang="en-US" sz="2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1954376"/>
        <a:ext cx="6082182" cy="771768"/>
      </dsp:txXfrm>
    </dsp:sp>
    <dsp:sp modelId="{FF14DBAE-F3A4-4616-A075-5373FE90E15C}">
      <dsp:nvSpPr>
        <dsp:cNvPr id="0" name=""/>
        <dsp:cNvSpPr/>
      </dsp:nvSpPr>
      <dsp:spPr>
        <a:xfrm>
          <a:off x="0" y="2865815"/>
          <a:ext cx="6165684" cy="8552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案例讲解</a:t>
          </a:r>
          <a:endParaRPr lang="zh-CN" altLang="en-US" sz="2800" b="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2907566"/>
        <a:ext cx="6082182" cy="771768"/>
      </dsp:txXfrm>
    </dsp:sp>
    <dsp:sp modelId="{D2A23CB2-C509-4606-BABE-298391C3F169}">
      <dsp:nvSpPr>
        <dsp:cNvPr id="0" name=""/>
        <dsp:cNvSpPr/>
      </dsp:nvSpPr>
      <dsp:spPr>
        <a:xfrm>
          <a:off x="0" y="3819005"/>
          <a:ext cx="6165684" cy="85527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要点巩固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751" y="3860756"/>
        <a:ext cx="6082182" cy="771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D0F74-BEF0-496C-9149-B9DBCD4BCCBD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B9A72-F2C8-4325-B54C-1AC54A8C3E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4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35" algn="l" defTabSz="13716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70" algn="l" defTabSz="13716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505" algn="l" defTabSz="13716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341" algn="l" defTabSz="13716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176" algn="l" defTabSz="13716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5011" algn="l" defTabSz="13716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846" algn="l" defTabSz="13716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681" algn="l" defTabSz="13716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各位领导，各位来宾，景阳的新老朋友们，大家下午好！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欢迎来到景阳科技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年“分享，共赢”暨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Inview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平台全国巡展的第一站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深圳的活动现场！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我是景阳科技的副总经理吴玲，很荣幸能和大家一起分享景阳科技的高清视界，同时，景阳希望成为您可信赖的伙伴，期待与您一起开启共赢合作之旅！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：分享，完美视界；共赢，成就未来！</a:t>
            </a:r>
            <a:r>
              <a:rPr lang="zh-CN" altLang="en-US" sz="1200" b="1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（可说可不说）</a:t>
            </a:r>
            <a:endParaRPr lang="en-US" altLang="zh-CN" sz="1200" b="1" kern="1200" dirty="0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6C0A6-F910-4128-991D-3A4CB9535842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68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8819" y="2397720"/>
            <a:ext cx="11659950" cy="16544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57638" y="4373774"/>
            <a:ext cx="9602312" cy="19724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5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45251" y="309097"/>
            <a:ext cx="3086457" cy="65856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81" y="309097"/>
            <a:ext cx="9030745" cy="65856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8819" y="2397726"/>
            <a:ext cx="11659950" cy="1654459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57638" y="4373774"/>
            <a:ext cx="9602312" cy="1972486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5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3717588" cy="77184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331406" y="185293"/>
            <a:ext cx="3066250" cy="398276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r>
              <a:rPr lang="en-US" altLang="zh-CN" sz="1700" b="1" dirty="0" smtClean="0">
                <a:solidFill>
                  <a:srgbClr val="0070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Sunell</a:t>
            </a:r>
            <a:r>
              <a:rPr lang="en-US" altLang="zh-CN" sz="1700" b="1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1700" b="1" dirty="0" smtClean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Your Reliable Partner </a:t>
            </a:r>
            <a:endParaRPr lang="zh-CN" altLang="en-US" sz="1700" b="1" dirty="0">
              <a:solidFill>
                <a:prstClr val="black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 bwMode="auto">
          <a:xfrm>
            <a:off x="0" y="7533135"/>
            <a:ext cx="13717588" cy="1852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37168" tIns="68583" rIns="137168" bIns="68583" rtlCol="0" anchor="ctr"/>
          <a:lstStyle/>
          <a:p>
            <a:pPr algn="ctr"/>
            <a:endParaRPr lang="zh-CN" altLang="en-US" sz="2100" b="1" dirty="0" smtClean="0">
              <a:solidFill>
                <a:prstClr val="black"/>
              </a:solidFill>
            </a:endParaRPr>
          </a:p>
        </p:txBody>
      </p:sp>
      <p:pic>
        <p:nvPicPr>
          <p:cNvPr id="8" name="Picture 4" descr="C:\Users\Administrator\Desktop\景阳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35946" y="6861999"/>
            <a:ext cx="1404319" cy="59922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161275" y="7034908"/>
            <a:ext cx="2511045" cy="415654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5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www.sunellsecurity.com</a:t>
            </a:r>
            <a:endParaRPr lang="zh-CN" altLang="en-US" sz="1100" dirty="0" smtClean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429790" y="7152176"/>
            <a:ext cx="327501" cy="230912"/>
          </a:xfrm>
          <a:prstGeom prst="rect">
            <a:avLst/>
          </a:prstGeom>
        </p:spPr>
        <p:txBody>
          <a:bodyPr wrap="none" lIns="137168" tIns="68583" rIns="137168" bIns="68583">
            <a:spAutoFit/>
          </a:bodyPr>
          <a:lstStyle/>
          <a:p>
            <a:r>
              <a:rPr lang="en-US" altLang="zh-CN" sz="6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●</a:t>
            </a:r>
            <a:endParaRPr lang="zh-CN" altLang="en-US" sz="6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622390" y="7060113"/>
            <a:ext cx="1915284" cy="397038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b="1" dirty="0" smtClean="0">
                <a:solidFill>
                  <a:prstClr val="white">
                    <a:lumMod val="85000"/>
                  </a:prstClr>
                </a:solidFill>
                <a:latin typeface="Arial" pitchFamily="34" charset="0"/>
                <a:cs typeface="Arial" pitchFamily="34" charset="0"/>
              </a:rPr>
              <a:t>Sunell confidential </a:t>
            </a:r>
            <a:endParaRPr lang="zh-CN" altLang="en-US" sz="900" dirty="0" smtClean="0">
              <a:solidFill>
                <a:prstClr val="white">
                  <a:lumMod val="8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81" y="1800968"/>
            <a:ext cx="12345829" cy="5093803"/>
          </a:xfrm>
          <a:prstGeom prst="rect">
            <a:avLst/>
          </a:prstGeom>
        </p:spPr>
        <p:txBody>
          <a:bodyPr lIns="137168" tIns="68583" rIns="137168" bIns="68583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3595" y="4959804"/>
            <a:ext cx="11659950" cy="1532965"/>
          </a:xfrm>
          <a:prstGeom prst="rect">
            <a:avLst/>
          </a:prstGeom>
        </p:spPr>
        <p:txBody>
          <a:bodyPr lIns="137168" tIns="68583" rIns="137168" bIns="68583" anchor="t"/>
          <a:lstStyle>
            <a:lvl1pPr algn="l">
              <a:defRPr sz="6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83595" y="3271398"/>
            <a:ext cx="11659950" cy="1688405"/>
          </a:xfrm>
          <a:prstGeom prst="rect">
            <a:avLst/>
          </a:prstGeom>
        </p:spPr>
        <p:txBody>
          <a:bodyPr lIns="137168" tIns="68583" rIns="137168" bIns="68583"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3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50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34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17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501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84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68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81" y="1350728"/>
            <a:ext cx="6058601" cy="3819905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73107" y="1350728"/>
            <a:ext cx="6058601" cy="3819905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79" y="1727715"/>
            <a:ext cx="6060984" cy="720029"/>
          </a:xfrm>
          <a:prstGeom prst="rect">
            <a:avLst/>
          </a:prstGeom>
        </p:spPr>
        <p:txBody>
          <a:bodyPr lIns="137168" tIns="68583" rIns="137168" bIns="68583" anchor="b"/>
          <a:lstStyle>
            <a:lvl1pPr marL="0" indent="0">
              <a:buNone/>
              <a:defRPr sz="3600" b="1"/>
            </a:lvl1pPr>
            <a:lvl2pPr marL="685835" indent="0">
              <a:buNone/>
              <a:defRPr sz="3000" b="1"/>
            </a:lvl2pPr>
            <a:lvl3pPr marL="1371670" indent="0">
              <a:buNone/>
              <a:defRPr sz="2700" b="1"/>
            </a:lvl3pPr>
            <a:lvl4pPr marL="2057505" indent="0">
              <a:buNone/>
              <a:defRPr sz="2400" b="1"/>
            </a:lvl4pPr>
            <a:lvl5pPr marL="2743341" indent="0">
              <a:buNone/>
              <a:defRPr sz="2400" b="1"/>
            </a:lvl5pPr>
            <a:lvl6pPr marL="3429176" indent="0">
              <a:buNone/>
              <a:defRPr sz="2400" b="1"/>
            </a:lvl6pPr>
            <a:lvl7pPr marL="4115011" indent="0">
              <a:buNone/>
              <a:defRPr sz="2400" b="1"/>
            </a:lvl7pPr>
            <a:lvl8pPr marL="4800846" indent="0">
              <a:buNone/>
              <a:defRPr sz="2400" b="1"/>
            </a:lvl8pPr>
            <a:lvl9pPr marL="5486681" indent="0">
              <a:buNone/>
              <a:defRPr sz="2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79" y="2447741"/>
            <a:ext cx="6060984" cy="4447028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68357" y="1727715"/>
            <a:ext cx="6063364" cy="720029"/>
          </a:xfrm>
          <a:prstGeom prst="rect">
            <a:avLst/>
          </a:prstGeom>
        </p:spPr>
        <p:txBody>
          <a:bodyPr lIns="137168" tIns="68583" rIns="137168" bIns="68583" anchor="b"/>
          <a:lstStyle>
            <a:lvl1pPr marL="0" indent="0">
              <a:buNone/>
              <a:defRPr sz="3600" b="1"/>
            </a:lvl1pPr>
            <a:lvl2pPr marL="685835" indent="0">
              <a:buNone/>
              <a:defRPr sz="3000" b="1"/>
            </a:lvl2pPr>
            <a:lvl3pPr marL="1371670" indent="0">
              <a:buNone/>
              <a:defRPr sz="2700" b="1"/>
            </a:lvl3pPr>
            <a:lvl4pPr marL="2057505" indent="0">
              <a:buNone/>
              <a:defRPr sz="2400" b="1"/>
            </a:lvl4pPr>
            <a:lvl5pPr marL="2743341" indent="0">
              <a:buNone/>
              <a:defRPr sz="2400" b="1"/>
            </a:lvl5pPr>
            <a:lvl6pPr marL="3429176" indent="0">
              <a:buNone/>
              <a:defRPr sz="2400" b="1"/>
            </a:lvl6pPr>
            <a:lvl7pPr marL="4115011" indent="0">
              <a:buNone/>
              <a:defRPr sz="2400" b="1"/>
            </a:lvl7pPr>
            <a:lvl8pPr marL="4800846" indent="0">
              <a:buNone/>
              <a:defRPr sz="2400" b="1"/>
            </a:lvl8pPr>
            <a:lvl9pPr marL="5486681" indent="0">
              <a:buNone/>
              <a:defRPr sz="2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68357" y="2447741"/>
            <a:ext cx="6063364" cy="4447028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94" y="307307"/>
            <a:ext cx="4512992" cy="1307845"/>
          </a:xfrm>
          <a:prstGeom prst="rect">
            <a:avLst/>
          </a:prstGeom>
        </p:spPr>
        <p:txBody>
          <a:bodyPr lIns="137168" tIns="68583" rIns="137168" bIns="68583" anchor="b"/>
          <a:lstStyle>
            <a:lvl1pPr algn="l">
              <a:defRPr sz="3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3197" y="307320"/>
            <a:ext cx="7668513" cy="6587462"/>
          </a:xfrm>
          <a:prstGeom prst="rect">
            <a:avLst/>
          </a:prstGeom>
        </p:spPr>
        <p:txBody>
          <a:bodyPr lIns="137168" tIns="68583" rIns="137168" bIns="68583"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94" y="1615159"/>
            <a:ext cx="4512992" cy="5279617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>
              <a:buNone/>
              <a:defRPr sz="2100"/>
            </a:lvl1pPr>
            <a:lvl2pPr marL="685835" indent="0">
              <a:buNone/>
              <a:defRPr sz="1800"/>
            </a:lvl2pPr>
            <a:lvl3pPr marL="1371670" indent="0">
              <a:buNone/>
              <a:defRPr sz="1500"/>
            </a:lvl3pPr>
            <a:lvl4pPr marL="2057505" indent="0">
              <a:buNone/>
              <a:defRPr sz="1400"/>
            </a:lvl4pPr>
            <a:lvl5pPr marL="2743341" indent="0">
              <a:buNone/>
              <a:defRPr sz="1400"/>
            </a:lvl5pPr>
            <a:lvl6pPr marL="3429176" indent="0">
              <a:buNone/>
              <a:defRPr sz="1400"/>
            </a:lvl6pPr>
            <a:lvl7pPr marL="4115011" indent="0">
              <a:buNone/>
              <a:defRPr sz="1400"/>
            </a:lvl7pPr>
            <a:lvl8pPr marL="4800846" indent="0">
              <a:buNone/>
              <a:defRPr sz="1400"/>
            </a:lvl8pPr>
            <a:lvl9pPr marL="5486681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8743" y="5402899"/>
            <a:ext cx="8230553" cy="637843"/>
          </a:xfrm>
          <a:prstGeom prst="rect">
            <a:avLst/>
          </a:prstGeom>
        </p:spPr>
        <p:txBody>
          <a:bodyPr lIns="137168" tIns="68583" rIns="137168" bIns="68583" anchor="b"/>
          <a:lstStyle>
            <a:lvl1pPr algn="l">
              <a:defRPr sz="3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688743" y="689655"/>
            <a:ext cx="8230553" cy="4631055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>
              <a:buNone/>
              <a:defRPr sz="4800"/>
            </a:lvl1pPr>
            <a:lvl2pPr marL="685835" indent="0">
              <a:buNone/>
              <a:defRPr sz="4200"/>
            </a:lvl2pPr>
            <a:lvl3pPr marL="1371670" indent="0">
              <a:buNone/>
              <a:defRPr sz="3600"/>
            </a:lvl3pPr>
            <a:lvl4pPr marL="2057505" indent="0">
              <a:buNone/>
              <a:defRPr sz="3000"/>
            </a:lvl4pPr>
            <a:lvl5pPr marL="2743341" indent="0">
              <a:buNone/>
              <a:defRPr sz="3000"/>
            </a:lvl5pPr>
            <a:lvl6pPr marL="3429176" indent="0">
              <a:buNone/>
              <a:defRPr sz="3000"/>
            </a:lvl6pPr>
            <a:lvl7pPr marL="4115011" indent="0">
              <a:buNone/>
              <a:defRPr sz="3000"/>
            </a:lvl7pPr>
            <a:lvl8pPr marL="4800846" indent="0">
              <a:buNone/>
              <a:defRPr sz="3000"/>
            </a:lvl8pPr>
            <a:lvl9pPr marL="5486681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688743" y="6040751"/>
            <a:ext cx="8230553" cy="905843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>
              <a:buNone/>
              <a:defRPr sz="2100"/>
            </a:lvl1pPr>
            <a:lvl2pPr marL="685835" indent="0">
              <a:buNone/>
              <a:defRPr sz="1800"/>
            </a:lvl2pPr>
            <a:lvl3pPr marL="1371670" indent="0">
              <a:buNone/>
              <a:defRPr sz="1500"/>
            </a:lvl3pPr>
            <a:lvl4pPr marL="2057505" indent="0">
              <a:buNone/>
              <a:defRPr sz="1400"/>
            </a:lvl4pPr>
            <a:lvl5pPr marL="2743341" indent="0">
              <a:buNone/>
              <a:defRPr sz="1400"/>
            </a:lvl5pPr>
            <a:lvl6pPr marL="3429176" indent="0">
              <a:buNone/>
              <a:defRPr sz="1400"/>
            </a:lvl6pPr>
            <a:lvl7pPr marL="4115011" indent="0">
              <a:buNone/>
              <a:defRPr sz="1400"/>
            </a:lvl7pPr>
            <a:lvl8pPr marL="4800846" indent="0">
              <a:buNone/>
              <a:defRPr sz="1400"/>
            </a:lvl8pPr>
            <a:lvl9pPr marL="5486681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lIns="137168" tIns="68583" rIns="137168" bIns="6858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81" y="1800968"/>
            <a:ext cx="12345829" cy="5093803"/>
          </a:xfrm>
          <a:prstGeom prst="rect">
            <a:avLst/>
          </a:prstGeom>
        </p:spPr>
        <p:txBody>
          <a:bodyPr vert="eaVert" lIns="137168" tIns="68583" rIns="137168" bIns="68583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45251" y="232272"/>
            <a:ext cx="3086457" cy="4938363"/>
          </a:xfrm>
          <a:prstGeom prst="rect">
            <a:avLst/>
          </a:prstGeom>
        </p:spPr>
        <p:txBody>
          <a:bodyPr vert="eaVert" lIns="137168" tIns="68583" rIns="137168" bIns="6858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81" y="232272"/>
            <a:ext cx="9030745" cy="4938363"/>
          </a:xfrm>
          <a:prstGeom prst="rect">
            <a:avLst/>
          </a:prstGeom>
        </p:spPr>
        <p:txBody>
          <a:bodyPr vert="eaVert" lIns="137168" tIns="68583" rIns="137168" bIns="68583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lIns="137168" tIns="68583" rIns="137168" bIns="68583"/>
          <a:lstStyle/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3595" y="4959804"/>
            <a:ext cx="11659950" cy="1532965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83595" y="3271398"/>
            <a:ext cx="11659950" cy="1688405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3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50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34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17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501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84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68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81" y="1800968"/>
            <a:ext cx="6058601" cy="5093803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73107" y="1800968"/>
            <a:ext cx="6058601" cy="5093803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79" y="1727715"/>
            <a:ext cx="6060984" cy="72002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35" indent="0">
              <a:buNone/>
              <a:defRPr sz="3000" b="1"/>
            </a:lvl2pPr>
            <a:lvl3pPr marL="1371670" indent="0">
              <a:buNone/>
              <a:defRPr sz="2700" b="1"/>
            </a:lvl3pPr>
            <a:lvl4pPr marL="2057505" indent="0">
              <a:buNone/>
              <a:defRPr sz="2400" b="1"/>
            </a:lvl4pPr>
            <a:lvl5pPr marL="2743341" indent="0">
              <a:buNone/>
              <a:defRPr sz="2400" b="1"/>
            </a:lvl5pPr>
            <a:lvl6pPr marL="3429176" indent="0">
              <a:buNone/>
              <a:defRPr sz="2400" b="1"/>
            </a:lvl6pPr>
            <a:lvl7pPr marL="4115011" indent="0">
              <a:buNone/>
              <a:defRPr sz="2400" b="1"/>
            </a:lvl7pPr>
            <a:lvl8pPr marL="4800846" indent="0">
              <a:buNone/>
              <a:defRPr sz="2400" b="1"/>
            </a:lvl8pPr>
            <a:lvl9pPr marL="5486681" indent="0">
              <a:buNone/>
              <a:defRPr sz="2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79" y="2447741"/>
            <a:ext cx="6060984" cy="4447028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68353" y="1727715"/>
            <a:ext cx="6063364" cy="72002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35" indent="0">
              <a:buNone/>
              <a:defRPr sz="3000" b="1"/>
            </a:lvl2pPr>
            <a:lvl3pPr marL="1371670" indent="0">
              <a:buNone/>
              <a:defRPr sz="2700" b="1"/>
            </a:lvl3pPr>
            <a:lvl4pPr marL="2057505" indent="0">
              <a:buNone/>
              <a:defRPr sz="2400" b="1"/>
            </a:lvl4pPr>
            <a:lvl5pPr marL="2743341" indent="0">
              <a:buNone/>
              <a:defRPr sz="2400" b="1"/>
            </a:lvl5pPr>
            <a:lvl6pPr marL="3429176" indent="0">
              <a:buNone/>
              <a:defRPr sz="2400" b="1"/>
            </a:lvl6pPr>
            <a:lvl7pPr marL="4115011" indent="0">
              <a:buNone/>
              <a:defRPr sz="2400" b="1"/>
            </a:lvl7pPr>
            <a:lvl8pPr marL="4800846" indent="0">
              <a:buNone/>
              <a:defRPr sz="2400" b="1"/>
            </a:lvl8pPr>
            <a:lvl9pPr marL="5486681" indent="0">
              <a:buNone/>
              <a:defRPr sz="2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68353" y="2447741"/>
            <a:ext cx="6063364" cy="4447028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88" y="307307"/>
            <a:ext cx="4512992" cy="1307845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3197" y="307314"/>
            <a:ext cx="7668513" cy="6587462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88" y="1615159"/>
            <a:ext cx="4512992" cy="5279617"/>
          </a:xfrm>
        </p:spPr>
        <p:txBody>
          <a:bodyPr/>
          <a:lstStyle>
            <a:lvl1pPr marL="0" indent="0">
              <a:buNone/>
              <a:defRPr sz="2100"/>
            </a:lvl1pPr>
            <a:lvl2pPr marL="685835" indent="0">
              <a:buNone/>
              <a:defRPr sz="1800"/>
            </a:lvl2pPr>
            <a:lvl3pPr marL="1371670" indent="0">
              <a:buNone/>
              <a:defRPr sz="1500"/>
            </a:lvl3pPr>
            <a:lvl4pPr marL="2057505" indent="0">
              <a:buNone/>
              <a:defRPr sz="1400"/>
            </a:lvl4pPr>
            <a:lvl5pPr marL="2743341" indent="0">
              <a:buNone/>
              <a:defRPr sz="1400"/>
            </a:lvl5pPr>
            <a:lvl6pPr marL="3429176" indent="0">
              <a:buNone/>
              <a:defRPr sz="1400"/>
            </a:lvl6pPr>
            <a:lvl7pPr marL="4115011" indent="0">
              <a:buNone/>
              <a:defRPr sz="1400"/>
            </a:lvl7pPr>
            <a:lvl8pPr marL="4800846" indent="0">
              <a:buNone/>
              <a:defRPr sz="1400"/>
            </a:lvl8pPr>
            <a:lvl9pPr marL="5486681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8743" y="5402899"/>
            <a:ext cx="8230553" cy="637843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688743" y="689655"/>
            <a:ext cx="8230553" cy="4631055"/>
          </a:xfrm>
        </p:spPr>
        <p:txBody>
          <a:bodyPr/>
          <a:lstStyle>
            <a:lvl1pPr marL="0" indent="0">
              <a:buNone/>
              <a:defRPr sz="4800"/>
            </a:lvl1pPr>
            <a:lvl2pPr marL="685835" indent="0">
              <a:buNone/>
              <a:defRPr sz="4200"/>
            </a:lvl2pPr>
            <a:lvl3pPr marL="1371670" indent="0">
              <a:buNone/>
              <a:defRPr sz="3600"/>
            </a:lvl3pPr>
            <a:lvl4pPr marL="2057505" indent="0">
              <a:buNone/>
              <a:defRPr sz="3000"/>
            </a:lvl4pPr>
            <a:lvl5pPr marL="2743341" indent="0">
              <a:buNone/>
              <a:defRPr sz="3000"/>
            </a:lvl5pPr>
            <a:lvl6pPr marL="3429176" indent="0">
              <a:buNone/>
              <a:defRPr sz="3000"/>
            </a:lvl6pPr>
            <a:lvl7pPr marL="4115011" indent="0">
              <a:buNone/>
              <a:defRPr sz="3000"/>
            </a:lvl7pPr>
            <a:lvl8pPr marL="4800846" indent="0">
              <a:buNone/>
              <a:defRPr sz="3000"/>
            </a:lvl8pPr>
            <a:lvl9pPr marL="5486681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688743" y="6040743"/>
            <a:ext cx="8230553" cy="905843"/>
          </a:xfrm>
        </p:spPr>
        <p:txBody>
          <a:bodyPr/>
          <a:lstStyle>
            <a:lvl1pPr marL="0" indent="0">
              <a:buNone/>
              <a:defRPr sz="2100"/>
            </a:lvl1pPr>
            <a:lvl2pPr marL="685835" indent="0">
              <a:buNone/>
              <a:defRPr sz="1800"/>
            </a:lvl2pPr>
            <a:lvl3pPr marL="1371670" indent="0">
              <a:buNone/>
              <a:defRPr sz="1500"/>
            </a:lvl3pPr>
            <a:lvl4pPr marL="2057505" indent="0">
              <a:buNone/>
              <a:defRPr sz="1400"/>
            </a:lvl4pPr>
            <a:lvl5pPr marL="2743341" indent="0">
              <a:buNone/>
              <a:defRPr sz="1400"/>
            </a:lvl5pPr>
            <a:lvl6pPr marL="3429176" indent="0">
              <a:buNone/>
              <a:defRPr sz="1400"/>
            </a:lvl6pPr>
            <a:lvl7pPr marL="4115011" indent="0">
              <a:buNone/>
              <a:defRPr sz="1400"/>
            </a:lvl7pPr>
            <a:lvl8pPr marL="4800846" indent="0">
              <a:buNone/>
              <a:defRPr sz="1400"/>
            </a:lvl8pPr>
            <a:lvl9pPr marL="5486681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5881" y="309096"/>
            <a:ext cx="12345829" cy="1286404"/>
          </a:xfrm>
          <a:prstGeom prst="rect">
            <a:avLst/>
          </a:prstGeom>
        </p:spPr>
        <p:txBody>
          <a:bodyPr vert="horz" lIns="137168" tIns="68583" rIns="137168" bIns="6858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81" y="1800968"/>
            <a:ext cx="12345829" cy="5093803"/>
          </a:xfrm>
          <a:prstGeom prst="rect">
            <a:avLst/>
          </a:prstGeom>
        </p:spPr>
        <p:txBody>
          <a:bodyPr vert="horz" lIns="137168" tIns="68583" rIns="137168" bIns="6858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85879" y="7153839"/>
            <a:ext cx="3200771" cy="410935"/>
          </a:xfrm>
          <a:prstGeom prst="rect">
            <a:avLst/>
          </a:prstGeom>
        </p:spPr>
        <p:txBody>
          <a:bodyPr vert="horz" lIns="137168" tIns="68583" rIns="137168" bIns="68583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86844" y="7153839"/>
            <a:ext cx="4343903" cy="410935"/>
          </a:xfrm>
          <a:prstGeom prst="rect">
            <a:avLst/>
          </a:prstGeom>
        </p:spPr>
        <p:txBody>
          <a:bodyPr vert="horz" lIns="137168" tIns="68583" rIns="137168" bIns="68583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30938" y="7153839"/>
            <a:ext cx="3200771" cy="410935"/>
          </a:xfrm>
          <a:prstGeom prst="rect">
            <a:avLst/>
          </a:prstGeom>
        </p:spPr>
        <p:txBody>
          <a:bodyPr vert="horz" lIns="137168" tIns="68583" rIns="137168" bIns="68583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7167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76" indent="-514376" algn="l" defTabSz="137167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81" indent="-428646" algn="l" defTabSz="1371670" rtl="0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88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423" indent="-342918" algn="l" defTabSz="1371670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258" indent="-342918" algn="l" defTabSz="1371670" rtl="0" eaLnBrk="1" latinLnBrk="0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093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8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64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9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70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5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41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6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11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6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81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028819" y="2397726"/>
            <a:ext cx="11659950" cy="1654459"/>
          </a:xfrm>
          <a:prstGeom prst="rect">
            <a:avLst/>
          </a:prstGeom>
        </p:spPr>
        <p:txBody>
          <a:bodyPr lIns="137168" tIns="68583" rIns="137168" bIns="68583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6600" smtClean="0">
                <a:solidFill>
                  <a:prstClr val="black"/>
                </a:solidFill>
              </a:rPr>
              <a:t>单击此处编辑母版标题样式</a:t>
            </a:r>
            <a:endParaRPr lang="zh-CN" altLang="en-US" sz="6600">
              <a:solidFill>
                <a:prstClr val="black"/>
              </a:solidFill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2057638" y="4373774"/>
            <a:ext cx="9602312" cy="1972486"/>
          </a:xfrm>
          <a:prstGeom prst="rect">
            <a:avLst/>
          </a:prstGeom>
        </p:spPr>
        <p:txBody>
          <a:bodyPr lIns="137168" tIns="68583" rIns="137168" bIns="6858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zh-CN" altLang="en-US" sz="4800" smtClean="0">
                <a:solidFill>
                  <a:prstClr val="black">
                    <a:tint val="75000"/>
                  </a:prstClr>
                </a:solidFill>
              </a:rPr>
              <a:t>单击此处编辑母版副标题样式</a:t>
            </a:r>
            <a:endParaRPr lang="zh-CN" altLang="en-US" sz="48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3717588" cy="77184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57009" y="224499"/>
            <a:ext cx="2200827" cy="369468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 algn="r">
              <a:defRPr/>
            </a:pPr>
            <a:r>
              <a:rPr lang="zh-CN" altLang="en-US" sz="1500" b="1" dirty="0" smtClean="0">
                <a:solidFill>
                  <a:srgbClr val="0070C0"/>
                </a:solidFill>
                <a:latin typeface="微软雅黑"/>
                <a:cs typeface="Arial Unicode MS" pitchFamily="34" charset="-122"/>
              </a:rPr>
              <a:t>景阳，</a:t>
            </a:r>
            <a:r>
              <a:rPr lang="zh-CN" altLang="en-US" sz="15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cs typeface="Arial Unicode MS" pitchFamily="34" charset="-122"/>
              </a:rPr>
              <a:t>您可信赖的伙伴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0" y="7533135"/>
            <a:ext cx="13717588" cy="1852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37168" tIns="68583" rIns="137168" bIns="68583" rtlCol="0" anchor="ctr"/>
          <a:lstStyle/>
          <a:p>
            <a:pPr algn="ctr"/>
            <a:endParaRPr lang="zh-CN" altLang="en-US" sz="2100" b="1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288" y="7034908"/>
            <a:ext cx="2054135" cy="415654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5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www.sunell.com.cn</a:t>
            </a:r>
            <a:endParaRPr lang="zh-CN" altLang="en-US" sz="1100" dirty="0" smtClean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51706" y="7152176"/>
            <a:ext cx="327501" cy="230912"/>
          </a:xfrm>
          <a:prstGeom prst="rect">
            <a:avLst/>
          </a:prstGeom>
        </p:spPr>
        <p:txBody>
          <a:bodyPr wrap="none" lIns="137168" tIns="68583" rIns="137168" bIns="68583">
            <a:spAutoFit/>
          </a:bodyPr>
          <a:lstStyle/>
          <a:p>
            <a:r>
              <a:rPr lang="en-US" altLang="zh-CN" sz="6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●</a:t>
            </a:r>
            <a:endParaRPr lang="zh-CN" altLang="en-US" sz="6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59733" y="7070901"/>
            <a:ext cx="1405529" cy="341638"/>
          </a:xfrm>
          <a:prstGeom prst="rect">
            <a:avLst/>
          </a:prstGeom>
          <a:noFill/>
        </p:spPr>
        <p:txBody>
          <a:bodyPr wrap="non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景阳科技版权所有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012" y="6947335"/>
            <a:ext cx="1890219" cy="5071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137167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76" indent="-514376" algn="l" defTabSz="137167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81" indent="-428646" algn="l" defTabSz="1371670" rtl="0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88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423" indent="-342918" algn="l" defTabSz="1371670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258" indent="-342918" algn="l" defTabSz="1371670" rtl="0" eaLnBrk="1" latinLnBrk="0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093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8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64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9" indent="-342918" algn="l" defTabSz="137167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70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5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41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6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11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6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81" algn="l" defTabSz="137167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gif"/><Relationship Id="rId11" Type="http://schemas.openxmlformats.org/officeDocument/2006/relationships/image" Target="../media/image44.gif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9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hyperlink" Target="&#26696;&#20363;/&#20171;&#32461;&#27963;&#21160;&#30446;&#24405;.ppt" TargetMode="Externa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hyperlink" Target="&#26696;&#20363;/VS2015&#24120;&#29992;&#35843;&#35797;&#31383;&#21475;&#20171;&#32461;.ppt" TargetMode="Externa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hyperlink" Target="https://wenku.baidu.com/view/4440526b910ef12d2bf9e75d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&#26696;&#20363;/&#35762;&#24072;&#25480;&#35838;&#25216;&#24039;.pdf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hyperlink" Target="&#26696;&#20363;/0%20&#25972;&#20307;&#24605;&#36335;&#35774;&#35745;.txt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&#26696;&#20363;/2%20&#25928;&#26524;&#21152;&#24037;.pptx" TargetMode="External"/><Relationship Id="rId5" Type="http://schemas.openxmlformats.org/officeDocument/2006/relationships/image" Target="../media/image71.png"/><Relationship Id="rId4" Type="http://schemas.openxmlformats.org/officeDocument/2006/relationships/hyperlink" Target="&#26696;&#20363;/1%20&#20869;&#23481;&#32534;&#25490;&#32454;&#21270;.pptx" TargetMode="External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14196"/>
            <a:ext cx="13717588" cy="3565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616" y="6452569"/>
            <a:ext cx="3834870" cy="748190"/>
          </a:xfrm>
          <a:prstGeom prst="rect">
            <a:avLst/>
          </a:prstGeom>
          <a:noFill/>
        </p:spPr>
        <p:txBody>
          <a:bodyPr wrap="square" lIns="137168" tIns="68583" rIns="137168" bIns="68583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800" b="1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www.sunell.com.cn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5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深圳市景阳科技股份有限公司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1616" y="1211831"/>
            <a:ext cx="3554019" cy="513715"/>
          </a:xfrm>
          <a:prstGeom prst="rect">
            <a:avLst/>
          </a:prstGeom>
          <a:noFill/>
        </p:spPr>
        <p:txBody>
          <a:bodyPr wrap="square" lIns="137168" tIns="68583" rIns="137168" bIns="68583" rtlCol="0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cs typeface="Arial Unicode MS" pitchFamily="34" charset="-122"/>
              </a:rPr>
              <a:t>景阳，您可信赖的伙伴</a:t>
            </a:r>
            <a:endParaRPr lang="zh-CN" altLang="en-US" sz="2400" b="1" dirty="0">
              <a:solidFill>
                <a:srgbClr val="0070C0"/>
              </a:solidFill>
              <a:latin typeface="微软雅黑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367" y="6421868"/>
            <a:ext cx="3240375" cy="8693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41520" y="2994765"/>
            <a:ext cx="11450598" cy="1154168"/>
          </a:xfrm>
          <a:prstGeom prst="rect">
            <a:avLst/>
          </a:prstGeom>
          <a:noFill/>
        </p:spPr>
        <p:txBody>
          <a:bodyPr wrap="square" lIns="137168" tIns="68583" rIns="137168" bIns="68583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FFFFFF"/>
                </a:solidFill>
              </a:rPr>
              <a:t>如何做一次知识分享</a:t>
            </a:r>
            <a:r>
              <a:rPr lang="zh-CN" altLang="en-US" sz="6600" b="1" dirty="0" smtClean="0">
                <a:solidFill>
                  <a:srgbClr val="FFFFFF"/>
                </a:solidFill>
              </a:rPr>
              <a:t>培训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91042" y="4795316"/>
            <a:ext cx="424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韦发林  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2021-01-27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内容编排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7386307" cy="304407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例子例子，多举例子。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举例有以下优势：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信息含量大，例子</a:t>
            </a:r>
            <a:r>
              <a:rPr lang="zh-CN" altLang="en-US" sz="2000" dirty="0">
                <a:latin typeface="+mn-ea"/>
              </a:rPr>
              <a:t>所承载的</a:t>
            </a:r>
            <a:r>
              <a:rPr lang="zh-CN" altLang="en-US" sz="2000" dirty="0" smtClean="0">
                <a:latin typeface="+mn-ea"/>
              </a:rPr>
              <a:t>信息量远</a:t>
            </a:r>
            <a:r>
              <a:rPr lang="zh-CN" altLang="en-US" sz="2000" dirty="0">
                <a:latin typeface="+mn-ea"/>
              </a:rPr>
              <a:t>比语言描述的</a:t>
            </a:r>
            <a:r>
              <a:rPr lang="zh-CN" altLang="en-US" sz="2000" dirty="0" smtClean="0">
                <a:latin typeface="+mn-ea"/>
              </a:rPr>
              <a:t>多</a:t>
            </a:r>
            <a:r>
              <a:rPr lang="zh-CN" altLang="en-US" sz="2000" dirty="0">
                <a:latin typeface="+mn-ea"/>
              </a:rPr>
              <a:t>；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具象化，例子</a:t>
            </a:r>
            <a:r>
              <a:rPr lang="zh-CN" altLang="en-US" sz="2000" dirty="0">
                <a:latin typeface="+mn-ea"/>
              </a:rPr>
              <a:t>可以把抽象的</a:t>
            </a:r>
            <a:r>
              <a:rPr lang="zh-CN" altLang="en-US" sz="2000" dirty="0" smtClean="0">
                <a:latin typeface="+mn-ea"/>
              </a:rPr>
              <a:t>概念转为具象，</a:t>
            </a:r>
            <a:r>
              <a:rPr lang="zh-CN" altLang="en-US" sz="2000" dirty="0">
                <a:latin typeface="+mn-ea"/>
              </a:rPr>
              <a:t>容易理解；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说服力强，真实案例的说服力远</a:t>
            </a:r>
            <a:r>
              <a:rPr lang="zh-CN" altLang="en-US" sz="2000" dirty="0">
                <a:latin typeface="+mn-ea"/>
              </a:rPr>
              <a:t>比空洞的理论</a:t>
            </a:r>
            <a:r>
              <a:rPr lang="zh-CN" altLang="en-US" sz="2000" dirty="0" smtClean="0">
                <a:latin typeface="+mn-ea"/>
              </a:rPr>
              <a:t>强；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Arial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模仿远比创作简单，有例子就便于模仿；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0" name="Picture 2" descr="E:\工作目录\个人提升\如何做一次知识分享培训\图文资料\举例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90" y="1842988"/>
            <a:ext cx="4299265" cy="47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内容编排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6738235" cy="5095922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例子例子，多举例子。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问题：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/>
              <a:t>什么样的技术能申请</a:t>
            </a:r>
            <a:r>
              <a:rPr lang="zh-CN" altLang="en-US" sz="2000" dirty="0"/>
              <a:t>发明</a:t>
            </a:r>
            <a:r>
              <a:rPr lang="zh-CN" altLang="en-US" sz="2000" dirty="0" smtClean="0"/>
              <a:t>专利？</a:t>
            </a:r>
            <a:endParaRPr lang="en-US" altLang="zh-CN" sz="2000" dirty="0" smtClean="0"/>
          </a:p>
          <a:p>
            <a:pPr>
              <a:spcBef>
                <a:spcPts val="1553"/>
              </a:spcBef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描述：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/>
              <a:t>发明是</a:t>
            </a:r>
            <a:r>
              <a:rPr lang="zh-CN" altLang="en-US" sz="2000" dirty="0"/>
              <a:t>指对产品、方法或其改进所提出的新的技术方案。主要包括产品结构、方法类和用途类的发明</a:t>
            </a:r>
            <a:r>
              <a:rPr lang="zh-CN" altLang="en-US" sz="2000" dirty="0" smtClean="0"/>
              <a:t>专利。</a:t>
            </a:r>
            <a:r>
              <a:rPr lang="zh-CN" altLang="en-US" sz="2000" dirty="0"/>
              <a:t>并不一定要完全不一样，而在于解决一个问题。</a:t>
            </a:r>
            <a:endParaRPr lang="en-US" altLang="zh-CN" sz="2000" dirty="0" smtClean="0"/>
          </a:p>
          <a:p>
            <a:pPr>
              <a:spcBef>
                <a:spcPts val="1553"/>
              </a:spcBef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举例：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553"/>
              </a:spcBef>
            </a:pPr>
            <a:r>
              <a:rPr lang="zh-CN" alt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铅笔</a:t>
            </a:r>
            <a:r>
              <a:rPr lang="en-US" altLang="zh-CN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</a:t>
            </a:r>
            <a:r>
              <a:rPr lang="zh-CN" alt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橡皮。</a:t>
            </a:r>
            <a:r>
              <a:rPr lang="zh-CN" altLang="en-US" sz="2000" dirty="0"/>
              <a:t>铅笔是有的，橡皮是有</a:t>
            </a:r>
            <a:r>
              <a:rPr lang="zh-CN" altLang="en-US" sz="2000" dirty="0" smtClean="0"/>
              <a:t>的，写字</a:t>
            </a:r>
            <a:r>
              <a:rPr lang="zh-CN" altLang="en-US" sz="2000" dirty="0"/>
              <a:t>的时候找不到橡皮擦，所以绑定一个橡皮擦就能快速的找到它并使用</a:t>
            </a:r>
            <a:r>
              <a:rPr lang="zh-CN" altLang="en-US" sz="2000" dirty="0" smtClean="0"/>
              <a:t>它。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4" name="Picture 2" descr="E:\工作目录\个人提升\如何做一次知识分享培训\图文资料\铅笔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496" y="1770979"/>
            <a:ext cx="4873364" cy="48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内容编排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5658115" cy="4193110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例子例子，多举例子。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论点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/>
              <a:t>创业需要坚持和毅力。</a:t>
            </a:r>
            <a:endParaRPr lang="en-US" altLang="zh-CN" sz="2000" dirty="0" smtClean="0"/>
          </a:p>
          <a:p>
            <a:pPr>
              <a:spcBef>
                <a:spcPts val="1553"/>
              </a:spcBef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描述：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/>
              <a:t>创业风险大，需要成本，失败后一无所有，甚至欠债累累再起不能。创业需要面临各种问题，比如市场的变动、政策的变化、竞争对手的出现、创业资金缺乏等问题。存在各种风险，技术风险、市场风险、政治风险、管理风险、生产风险和经济风险。 </a:t>
            </a:r>
            <a:r>
              <a:rPr lang="zh-CN" altLang="en-US" sz="2000" dirty="0" smtClean="0"/>
              <a:t>所以缺少坚持和毅力，创业很难成功。</a:t>
            </a:r>
            <a:endParaRPr lang="en-US" altLang="zh-CN" sz="2000" dirty="0" smtClean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866906" y="1911129"/>
            <a:ext cx="4896544" cy="1500065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举例：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553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马</a:t>
            </a:r>
            <a:r>
              <a:rPr lang="zh-CN" altLang="en-US" sz="28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云</a:t>
            </a:r>
            <a:r>
              <a:rPr lang="zh-CN" altLang="en-US" sz="2000" dirty="0" smtClean="0">
                <a:latin typeface="+mn-ea"/>
              </a:rPr>
              <a:t>创业失败</a:t>
            </a:r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次，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553"/>
              </a:spcBef>
            </a:pP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次求职因相貌“超丑”被拒</a:t>
            </a:r>
            <a:r>
              <a:rPr lang="zh-CN" altLang="en-US" sz="2000" dirty="0" smtClean="0"/>
              <a:t>。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359" y="3467266"/>
            <a:ext cx="3373677" cy="2925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49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内容编排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42584" y="1770980"/>
            <a:ext cx="6162171" cy="3480095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参考亚里士多德演讲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</a:rPr>
              <a:t>5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要素；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endParaRPr lang="en-US" altLang="zh-CN" sz="2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  <a:p>
            <a:pPr>
              <a:spcBef>
                <a:spcPts val="1800"/>
              </a:spcBef>
            </a:pPr>
            <a:r>
              <a:rPr lang="en-US" altLang="zh-CN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 smtClean="0"/>
              <a:t>讲述</a:t>
            </a:r>
            <a:r>
              <a:rPr lang="zh-CN" altLang="en-US" sz="2000" dirty="0"/>
              <a:t>一个故事或提出一个观点，激发听众的</a:t>
            </a:r>
            <a:r>
              <a:rPr lang="zh-CN" altLang="en-US" sz="2000" dirty="0" smtClean="0"/>
              <a:t>兴趣；</a:t>
            </a:r>
            <a:endParaRPr lang="en-US" altLang="zh-CN" sz="2000" dirty="0" smtClean="0"/>
          </a:p>
          <a:p>
            <a:pPr>
              <a:spcBef>
                <a:spcPts val="1800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 smtClean="0"/>
              <a:t>抛</a:t>
            </a:r>
            <a:r>
              <a:rPr lang="zh-CN" altLang="en-US" sz="2000" dirty="0"/>
              <a:t>出一个问题，必须得到解决或</a:t>
            </a:r>
            <a:r>
              <a:rPr lang="zh-CN" altLang="en-US" sz="2000" dirty="0" smtClean="0"/>
              <a:t>回答；</a:t>
            </a:r>
            <a:endParaRPr lang="zh-CN" altLang="en-US" sz="2000" dirty="0"/>
          </a:p>
          <a:p>
            <a:pPr>
              <a:spcBef>
                <a:spcPts val="1800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 smtClean="0"/>
              <a:t>对</a:t>
            </a:r>
            <a:r>
              <a:rPr lang="zh-CN" altLang="en-US" sz="2000" dirty="0"/>
              <a:t>你提出的问题给出一种</a:t>
            </a:r>
            <a:r>
              <a:rPr lang="zh-CN" altLang="en-US" sz="2000" dirty="0" smtClean="0"/>
              <a:t>答案；</a:t>
            </a:r>
            <a:endParaRPr lang="zh-CN" altLang="en-US" sz="2000" dirty="0"/>
          </a:p>
          <a:p>
            <a:pPr>
              <a:spcBef>
                <a:spcPts val="1800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 smtClean="0"/>
              <a:t>描述</a:t>
            </a:r>
            <a:r>
              <a:rPr lang="zh-CN" altLang="en-US" sz="2000" dirty="0"/>
              <a:t>采纳你的解决方案能带来的具体</a:t>
            </a:r>
            <a:r>
              <a:rPr lang="zh-CN" altLang="en-US" sz="2000" dirty="0" smtClean="0"/>
              <a:t>利益；</a:t>
            </a:r>
            <a:endParaRPr lang="zh-CN" altLang="en-US" sz="2000" dirty="0"/>
          </a:p>
          <a:p>
            <a:pPr>
              <a:spcBef>
                <a:spcPts val="1800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dirty="0" smtClean="0"/>
              <a:t>号召</a:t>
            </a:r>
            <a:r>
              <a:rPr lang="zh-CN" altLang="en-US" sz="2000" dirty="0"/>
              <a:t>听众行动</a:t>
            </a:r>
            <a:r>
              <a:rPr lang="zh-CN" altLang="en-US" sz="2000" dirty="0" smtClean="0"/>
              <a:t>起来；</a:t>
            </a:r>
            <a:endParaRPr lang="en-US" altLang="zh-CN" sz="2000" dirty="0" smtClean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199" name="Picture 7" descr="E:\工作目录\个人提升\如何做一次知识分享培训\图文资料\亚里士多德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70" y="1770980"/>
            <a:ext cx="3780958" cy="43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40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内容编排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10842691" cy="979410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参考亚里士多德演讲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</a:rPr>
              <a:t>5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要素；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00"/>
              </a:spcBef>
            </a:pPr>
            <a:r>
              <a:rPr lang="zh-CN" altLang="en-US" sz="2000" dirty="0" smtClean="0"/>
              <a:t>回顾一下“小明问题” 。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38" y="3543721"/>
            <a:ext cx="347662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747" y="2553121"/>
            <a:ext cx="34861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211" y="3847808"/>
            <a:ext cx="347662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48" y="2723058"/>
            <a:ext cx="34861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83" y="4147244"/>
            <a:ext cx="34956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066" y="3543721"/>
            <a:ext cx="34861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1698845" y="6444335"/>
            <a:ext cx="1584175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提出问题</a:t>
            </a:r>
          </a:p>
        </p:txBody>
      </p:sp>
      <p:sp>
        <p:nvSpPr>
          <p:cNvPr id="16" name="矩形 15"/>
          <p:cNvSpPr/>
          <p:nvPr/>
        </p:nvSpPr>
        <p:spPr>
          <a:xfrm>
            <a:off x="4713436" y="6444335"/>
            <a:ext cx="1584175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给出解答</a:t>
            </a:r>
          </a:p>
        </p:txBody>
      </p:sp>
      <p:sp>
        <p:nvSpPr>
          <p:cNvPr id="17" name="矩形 16"/>
          <p:cNvSpPr/>
          <p:nvPr/>
        </p:nvSpPr>
        <p:spPr>
          <a:xfrm>
            <a:off x="7262836" y="6444335"/>
            <a:ext cx="1584175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阐释作用</a:t>
            </a:r>
          </a:p>
        </p:txBody>
      </p:sp>
      <p:sp>
        <p:nvSpPr>
          <p:cNvPr id="18" name="矩形 17"/>
          <p:cNvSpPr/>
          <p:nvPr/>
        </p:nvSpPr>
        <p:spPr>
          <a:xfrm>
            <a:off x="10258053" y="6444335"/>
            <a:ext cx="1584175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※</a:t>
            </a:r>
            <a:r>
              <a:rPr lang="zh-CN" alt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号召行动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087" y="5211208"/>
            <a:ext cx="3510830" cy="4569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56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内容编排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26146" y="1626964"/>
            <a:ext cx="2952327" cy="191556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以问题调动</a:t>
            </a: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思维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适当提出地</a:t>
            </a:r>
            <a:r>
              <a:rPr lang="zh-CN" altLang="en-US" sz="2000" dirty="0">
                <a:latin typeface="+mn-ea"/>
              </a:rPr>
              <a:t>提出</a:t>
            </a:r>
            <a:r>
              <a:rPr lang="zh-CN" altLang="en-US" sz="2000" dirty="0" smtClean="0">
                <a:latin typeface="+mn-ea"/>
              </a:rPr>
              <a:t>问题，必要</a:t>
            </a:r>
            <a:r>
              <a:rPr lang="zh-CN" altLang="en-US" sz="2000" dirty="0">
                <a:latin typeface="+mn-ea"/>
              </a:rPr>
              <a:t>时可以故意卖关子，</a:t>
            </a:r>
            <a:r>
              <a:rPr lang="zh-CN" altLang="en-US" sz="2000" dirty="0" smtClean="0">
                <a:latin typeface="+mn-ea"/>
              </a:rPr>
              <a:t>让学员主动思考，提升专注度，加深理解。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1" name="Picture 3" descr="E:\工作目录\个人提升\如何做一次知识分享培训\图文资料\失败不是成功之母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12" y="4003228"/>
            <a:ext cx="3230893" cy="20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770563" y="1626964"/>
            <a:ext cx="3528392" cy="191556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出其不意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，眼前一亮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打破常规，另辟蹊径，挖掘本质，提出个性的说法、理论，让人感觉新鲜，但又有其合理性。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03010" y="1626964"/>
            <a:ext cx="3672408" cy="1300011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文本宜少不宜多，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纯文本尽量提炼和精简，控制在</a:t>
            </a:r>
            <a:r>
              <a:rPr lang="zh-CN" altLang="en-US" sz="2000" dirty="0">
                <a:latin typeface="+mn-ea"/>
              </a:rPr>
              <a:t>排版</a:t>
            </a:r>
            <a:r>
              <a:rPr lang="zh-CN" altLang="en-US" sz="2000" dirty="0" smtClean="0">
                <a:latin typeface="+mn-ea"/>
              </a:rPr>
              <a:t>内容的</a:t>
            </a:r>
            <a:r>
              <a:rPr lang="en-US" altLang="zh-CN" sz="2000" dirty="0" smtClean="0">
                <a:latin typeface="+mn-ea"/>
              </a:rPr>
              <a:t>40</a:t>
            </a:r>
            <a:r>
              <a:rPr lang="en-US" altLang="zh-CN" sz="2000" dirty="0">
                <a:latin typeface="+mn-ea"/>
              </a:rPr>
              <a:t>%</a:t>
            </a:r>
            <a:r>
              <a:rPr lang="zh-CN" altLang="en-US" sz="2000" dirty="0" smtClean="0">
                <a:latin typeface="+mn-ea"/>
              </a:rPr>
              <a:t>以下。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18" y="4024609"/>
            <a:ext cx="3344840" cy="2022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46" y="4003227"/>
            <a:ext cx="3284316" cy="196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90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效果加工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10842691" cy="2159220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对已确认内容的页面进行加工，达到想呈现的效果。这一步要关注到每一页的讲授思路，让内容能被更好地传达。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图 图 图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，多放图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遵循可视化原则，一</a:t>
            </a:r>
            <a:r>
              <a:rPr lang="zh-CN" altLang="en-US" sz="2000" dirty="0">
                <a:latin typeface="+mn-ea"/>
              </a:rPr>
              <a:t>图胜千</a:t>
            </a:r>
            <a:r>
              <a:rPr lang="zh-CN" altLang="en-US" sz="2000" dirty="0" smtClean="0">
                <a:latin typeface="+mn-ea"/>
              </a:rPr>
              <a:t>字，视频同理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zh-CN" altLang="en-US" sz="2000" dirty="0" smtClean="0">
                <a:latin typeface="+mn-ea"/>
              </a:rPr>
              <a:t>配图大致包括思维</a:t>
            </a:r>
            <a:r>
              <a:rPr lang="zh-CN" altLang="en-US" sz="2000" dirty="0" smtClean="0">
                <a:latin typeface="+mn-ea"/>
              </a:rPr>
              <a:t>引导类、内容表达类、示例类、气氛调节类（比如搞笑图）等。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23" y="3643188"/>
            <a:ext cx="10303169" cy="331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6591" y="6883548"/>
            <a:ext cx="6910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en-US" altLang="zh-CN" sz="2000" b="1" dirty="0" err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Sunview</a:t>
            </a:r>
            <a:r>
              <a:rPr lang="en-US" altLang="zh-CN" sz="20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0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总结与规划 </a:t>
            </a:r>
            <a:r>
              <a:rPr lang="en-US" altLang="zh-CN" sz="20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2020》15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页</a:t>
            </a:r>
            <a:r>
              <a:rPr lang="en-US" altLang="zh-CN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PPT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，图片素材就有</a:t>
            </a:r>
            <a:r>
              <a:rPr lang="en-US" altLang="zh-CN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49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个</a:t>
            </a:r>
            <a:endParaRPr lang="zh-CN" altLang="en-US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20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效果加工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10842691" cy="5711475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图 图 图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，多放图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阅读下面的文字，然后说出其出处：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en-US" altLang="zh-CN" sz="2400" dirty="0" smtClean="0">
                <a:solidFill>
                  <a:srgbClr val="0070C0"/>
                </a:solidFill>
                <a:ea typeface="隶书" pitchFamily="49" charset="-122"/>
              </a:rPr>
              <a:t>RN</a:t>
            </a:r>
            <a:r>
              <a:rPr lang="zh-CN" altLang="en-US" sz="2400" dirty="0" smtClean="0">
                <a:solidFill>
                  <a:srgbClr val="0070C0"/>
                </a:solidFill>
                <a:ea typeface="隶书" pitchFamily="49" charset="-122"/>
              </a:rPr>
              <a:t>颤抖</a:t>
            </a:r>
            <a:r>
              <a:rPr lang="zh-CN" altLang="en-US" sz="2400" dirty="0">
                <a:solidFill>
                  <a:srgbClr val="0070C0"/>
                </a:solidFill>
                <a:ea typeface="隶书" pitchFamily="49" charset="-122"/>
              </a:rPr>
              <a:t>地取出信，抚平，撕开</a:t>
            </a:r>
            <a:r>
              <a:rPr lang="zh-CN" altLang="en-US" sz="2400" dirty="0" smtClean="0">
                <a:solidFill>
                  <a:srgbClr val="0070C0"/>
                </a:solidFill>
                <a:ea typeface="隶书" pitchFamily="49" charset="-122"/>
              </a:rPr>
              <a:t>。</a:t>
            </a:r>
            <a:r>
              <a:rPr lang="en-US" altLang="zh-CN" sz="2400" dirty="0" smtClean="0">
                <a:solidFill>
                  <a:srgbClr val="0070C0"/>
                </a:solidFill>
                <a:ea typeface="隶书" pitchFamily="49" charset="-122"/>
              </a:rPr>
              <a:t>WNE</a:t>
            </a:r>
            <a:r>
              <a:rPr lang="zh-CN" altLang="en-US" sz="2400" dirty="0" smtClean="0">
                <a:solidFill>
                  <a:srgbClr val="0070C0"/>
                </a:solidFill>
                <a:ea typeface="隶书" pitchFamily="49" charset="-122"/>
              </a:rPr>
              <a:t>将</a:t>
            </a:r>
            <a:r>
              <a:rPr lang="zh-CN" altLang="en-US" sz="2400" dirty="0">
                <a:solidFill>
                  <a:srgbClr val="0070C0"/>
                </a:solidFill>
                <a:ea typeface="隶书" pitchFamily="49" charset="-122"/>
              </a:rPr>
              <a:t>手指塞进了耳朵。一眨眼的工夫</a:t>
            </a:r>
            <a:r>
              <a:rPr lang="zh-CN" altLang="en-US" sz="2400" dirty="0" smtClean="0">
                <a:solidFill>
                  <a:srgbClr val="0070C0"/>
                </a:solidFill>
                <a:ea typeface="隶书" pitchFamily="49" charset="-122"/>
              </a:rPr>
              <a:t>，</a:t>
            </a:r>
            <a:r>
              <a:rPr lang="en-US" altLang="zh-CN" sz="2400" dirty="0" smtClean="0">
                <a:solidFill>
                  <a:srgbClr val="0070C0"/>
                </a:solidFill>
                <a:ea typeface="隶书" pitchFamily="49" charset="-122"/>
              </a:rPr>
              <a:t>HL</a:t>
            </a:r>
            <a:r>
              <a:rPr lang="zh-CN" altLang="en-US" sz="2400" dirty="0" smtClean="0">
                <a:solidFill>
                  <a:srgbClr val="0070C0"/>
                </a:solidFill>
                <a:ea typeface="隶书" pitchFamily="49" charset="-122"/>
              </a:rPr>
              <a:t>就</a:t>
            </a:r>
            <a:r>
              <a:rPr lang="zh-CN" altLang="en-US" sz="2400" dirty="0">
                <a:solidFill>
                  <a:srgbClr val="0070C0"/>
                </a:solidFill>
                <a:ea typeface="隶书" pitchFamily="49" charset="-122"/>
              </a:rPr>
              <a:t>明白了。他还以为信爆炸了，一个愤怒的声音充斥着整个大厅，甚至把天花板上的灰尘都震掉了。</a:t>
            </a:r>
          </a:p>
          <a:p>
            <a:pPr>
              <a:spcBef>
                <a:spcPts val="1553"/>
              </a:spcBef>
            </a:pPr>
            <a:r>
              <a:rPr lang="zh-CN" altLang="en-US" sz="2400" dirty="0">
                <a:solidFill>
                  <a:srgbClr val="0070C0"/>
                </a:solidFill>
                <a:ea typeface="隶书" pitchFamily="49" charset="-122"/>
              </a:rPr>
              <a:t>“</a:t>
            </a:r>
            <a:r>
              <a:rPr lang="en-US" altLang="zh-CN" sz="2400" dirty="0">
                <a:solidFill>
                  <a:srgbClr val="0070C0"/>
                </a:solidFill>
                <a:ea typeface="隶书" pitchFamily="49" charset="-122"/>
              </a:rPr>
              <a:t>……</a:t>
            </a:r>
            <a:r>
              <a:rPr lang="zh-CN" altLang="en-US" sz="2400" dirty="0">
                <a:solidFill>
                  <a:srgbClr val="0070C0"/>
                </a:solidFill>
                <a:ea typeface="隶书" pitchFamily="49" charset="-122"/>
              </a:rPr>
              <a:t>你竟然敢偷那辆车，如果他们把你开除的话，我一点也不会感到惊讶。如果让我抓到你，你就有好瞧的，这全怪你，是你的错。我想你从来没想过爸爸妈妈发现汽车不见了，会怎样担心</a:t>
            </a:r>
            <a:r>
              <a:rPr lang="en-US" altLang="zh-CN" sz="2400" dirty="0">
                <a:solidFill>
                  <a:srgbClr val="0070C0"/>
                </a:solidFill>
                <a:ea typeface="隶书" pitchFamily="49" charset="-122"/>
              </a:rPr>
              <a:t>……”</a:t>
            </a:r>
          </a:p>
          <a:p>
            <a:pPr>
              <a:spcBef>
                <a:spcPts val="1553"/>
              </a:spcBef>
            </a:pPr>
            <a:r>
              <a:rPr lang="en-US" altLang="zh-CN" sz="2400" dirty="0" smtClean="0">
                <a:solidFill>
                  <a:srgbClr val="0070C0"/>
                </a:solidFill>
                <a:ea typeface="隶书" pitchFamily="49" charset="-122"/>
              </a:rPr>
              <a:t>WSL</a:t>
            </a:r>
            <a:r>
              <a:rPr lang="zh-CN" altLang="en-US" sz="2400" dirty="0" smtClean="0">
                <a:solidFill>
                  <a:srgbClr val="0070C0"/>
                </a:solidFill>
                <a:ea typeface="隶书" pitchFamily="49" charset="-122"/>
              </a:rPr>
              <a:t>太太</a:t>
            </a:r>
            <a:r>
              <a:rPr lang="zh-CN" altLang="en-US" sz="2400" dirty="0">
                <a:solidFill>
                  <a:srgbClr val="0070C0"/>
                </a:solidFill>
                <a:ea typeface="隶书" pitchFamily="49" charset="-122"/>
              </a:rPr>
              <a:t>的声音比平常放大了起码一百倍，在空中嚎叫着。</a:t>
            </a:r>
          </a:p>
          <a:p>
            <a:pPr>
              <a:spcBef>
                <a:spcPts val="1553"/>
              </a:spcBef>
            </a:pPr>
            <a:r>
              <a:rPr lang="zh-CN" altLang="en-US" sz="2400" dirty="0">
                <a:solidFill>
                  <a:srgbClr val="0070C0"/>
                </a:solidFill>
                <a:ea typeface="隶书" pitchFamily="49" charset="-122"/>
              </a:rPr>
              <a:t>桌子上的碟子和勺子被震得上下跳动着，石头墙反弹回来的声音也是震耳欲聋。</a:t>
            </a:r>
          </a:p>
          <a:p>
            <a:pPr>
              <a:spcBef>
                <a:spcPts val="1553"/>
              </a:spcBef>
            </a:pPr>
            <a:r>
              <a:rPr lang="zh-CN" altLang="en-US" sz="2400" dirty="0">
                <a:solidFill>
                  <a:srgbClr val="0070C0"/>
                </a:solidFill>
                <a:ea typeface="隶书" pitchFamily="49" charset="-122"/>
              </a:rPr>
              <a:t>大厅里的人都转过身来看是谁收到了咆哮弹</a:t>
            </a:r>
            <a:r>
              <a:rPr lang="zh-CN" altLang="en-US" sz="2400" dirty="0" smtClean="0">
                <a:solidFill>
                  <a:srgbClr val="0070C0"/>
                </a:solidFill>
                <a:ea typeface="隶书" pitchFamily="49" charset="-122"/>
              </a:rPr>
              <a:t>，</a:t>
            </a:r>
            <a:r>
              <a:rPr lang="en-US" altLang="zh-CN" sz="2400" dirty="0" smtClean="0">
                <a:solidFill>
                  <a:srgbClr val="0070C0"/>
                </a:solidFill>
                <a:ea typeface="隶书" pitchFamily="49" charset="-122"/>
              </a:rPr>
              <a:t>RN</a:t>
            </a:r>
            <a:r>
              <a:rPr lang="zh-CN" altLang="en-US" sz="2400" dirty="0" smtClean="0">
                <a:solidFill>
                  <a:srgbClr val="0070C0"/>
                </a:solidFill>
                <a:ea typeface="隶书" pitchFamily="49" charset="-122"/>
              </a:rPr>
              <a:t>瘫坐</a:t>
            </a:r>
            <a:r>
              <a:rPr lang="zh-CN" altLang="en-US" sz="2400" dirty="0">
                <a:solidFill>
                  <a:srgbClr val="0070C0"/>
                </a:solidFill>
                <a:ea typeface="隶书" pitchFamily="49" charset="-122"/>
              </a:rPr>
              <a:t>在椅子上，恨不得把整个人缩成一团，不让羞红的脸被别人看见。</a:t>
            </a:r>
            <a:endParaRPr lang="zh-CN" altLang="zh-CN" sz="2400" dirty="0">
              <a:solidFill>
                <a:srgbClr val="0070C0"/>
              </a:solidFill>
              <a:ea typeface="隶书" pitchFamily="49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2" name="Picture 2" descr="E:\工作目录\个人提升\如何做一次知识分享培训\图文资料\图文记忆例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933" y="2779092"/>
            <a:ext cx="6738180" cy="41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11322" y="6925939"/>
            <a:ext cx="4421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文本共</a:t>
            </a:r>
            <a:r>
              <a: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572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字，但还不如一张图</a:t>
            </a:r>
            <a:endParaRPr lang="en-US" altLang="zh-CN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1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效果加工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10842691" cy="99223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图 图 图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，多放图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尽量用配图来替代文本，表现力更强，更容易让学员理解和吸收。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35112" y="6697430"/>
            <a:ext cx="1667298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思维引导</a:t>
            </a:r>
            <a:r>
              <a:rPr lang="zh-CN" alt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类</a:t>
            </a:r>
            <a:endParaRPr lang="en-US" altLang="zh-CN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78100" y="6697430"/>
            <a:ext cx="1760614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内容</a:t>
            </a:r>
            <a:r>
              <a:rPr lang="zh-CN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表达</a:t>
            </a:r>
            <a:r>
              <a:rPr lang="zh-CN" alt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类</a:t>
            </a:r>
            <a:endParaRPr lang="en-US" altLang="zh-CN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73046" y="6697430"/>
            <a:ext cx="1296144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示例类</a:t>
            </a:r>
            <a:endParaRPr lang="en-US" altLang="zh-CN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091793" y="6697430"/>
            <a:ext cx="1656184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气氛</a:t>
            </a:r>
            <a:r>
              <a:rPr lang="zh-CN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调节</a:t>
            </a:r>
            <a:r>
              <a:rPr lang="zh-CN" alt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类</a:t>
            </a:r>
            <a:endParaRPr lang="en-US" altLang="zh-CN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992" y="2550895"/>
            <a:ext cx="1241012" cy="116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81" y="2567650"/>
            <a:ext cx="1776338" cy="1148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31" y="5445700"/>
            <a:ext cx="1527333" cy="106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81" y="3946796"/>
            <a:ext cx="1593384" cy="119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https://timgsa.baidu.com/timg?image&amp;quality=80&amp;size=b9999_10000&amp;sec=1608100426545&amp;di=eb05f87b23cc95d395e8a3fa87043c05&amp;imgtype=0&amp;src=http%3A%2F%2Fspider.nosdn.127.net%2F224e6bf71546bc5114f3627cfa1b9983.gif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146" y="2346486"/>
            <a:ext cx="1512726" cy="15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51" y="2567650"/>
            <a:ext cx="1500783" cy="126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218" y="4015879"/>
            <a:ext cx="1259433" cy="121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31" y="3946795"/>
            <a:ext cx="1481074" cy="130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45" y="5330141"/>
            <a:ext cx="1382256" cy="129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 descr="D:\Users\Flin\Desktop\阿狸谢谢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571" y="5364435"/>
            <a:ext cx="1231080" cy="123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51" y="4044189"/>
            <a:ext cx="1440160" cy="128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324" y="5450482"/>
            <a:ext cx="1551694" cy="117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27"/>
          <p:cNvSpPr/>
          <p:nvPr/>
        </p:nvSpPr>
        <p:spPr>
          <a:xfrm>
            <a:off x="1216222" y="2778955"/>
            <a:ext cx="473609" cy="72549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小明</a:t>
            </a:r>
            <a:endParaRPr lang="en-US" altLang="zh-CN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16222" y="4324418"/>
            <a:ext cx="473609" cy="72549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方向</a:t>
            </a:r>
            <a:endParaRPr lang="en-US" altLang="zh-CN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16221" y="5614641"/>
            <a:ext cx="473609" cy="72549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设计</a:t>
            </a:r>
            <a:endParaRPr lang="en-US" altLang="zh-CN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81573" y="2778955"/>
            <a:ext cx="473609" cy="72549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缺陷</a:t>
            </a:r>
            <a:endParaRPr lang="en-US" altLang="zh-CN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881573" y="4324418"/>
            <a:ext cx="473609" cy="72549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方案</a:t>
            </a:r>
            <a:endParaRPr lang="en-US" altLang="zh-CN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81572" y="5614641"/>
            <a:ext cx="473609" cy="72549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流程</a:t>
            </a:r>
            <a:endParaRPr lang="en-US" altLang="zh-CN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786786" y="2567650"/>
            <a:ext cx="473609" cy="134104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换位思考</a:t>
            </a:r>
            <a:endParaRPr lang="en-US" altLang="zh-CN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786788" y="3946796"/>
            <a:ext cx="473609" cy="134104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漏斗模型</a:t>
            </a:r>
            <a:endParaRPr lang="en-US" altLang="zh-CN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86787" y="5386956"/>
            <a:ext cx="473609" cy="134104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实例截图</a:t>
            </a:r>
            <a:endParaRPr lang="en-US" altLang="zh-CN" sz="20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0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效果加工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7458315" cy="5485772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控制页面内容的呈现时序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>
                <a:latin typeface="+mn-ea"/>
              </a:rPr>
              <a:t>根据讲解的流程，控制页面内容的呈现，让学员只能看到他当前所需要看到的</a:t>
            </a:r>
            <a:r>
              <a:rPr lang="zh-CN" altLang="en-US" sz="2000" dirty="0" smtClean="0">
                <a:latin typeface="+mn-ea"/>
              </a:rPr>
              <a:t>。一般是通过“动画”功能控制。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使用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列举式</a:t>
            </a: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陈述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>
                <a:latin typeface="+mn-ea"/>
              </a:rPr>
              <a:t>尽量避免大段连续文字，提炼成可列举的</a:t>
            </a:r>
            <a:r>
              <a:rPr lang="zh-CN" altLang="en-US" sz="2000" dirty="0" smtClean="0">
                <a:latin typeface="+mn-ea"/>
              </a:rPr>
              <a:t>条目，清晰且有条理性。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突出重点，淡化</a:t>
            </a: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其他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>
                <a:latin typeface="+mn-ea"/>
              </a:rPr>
              <a:t>明确页面</a:t>
            </a:r>
            <a:r>
              <a:rPr lang="zh-CN" altLang="en-US" sz="2000" dirty="0" smtClean="0">
                <a:latin typeface="+mn-ea"/>
              </a:rPr>
              <a:t>重点，比如纲要、要点、结论、强调等，并使用</a:t>
            </a:r>
            <a:r>
              <a:rPr lang="zh-CN" altLang="en-US" sz="2000" dirty="0">
                <a:latin typeface="+mn-ea"/>
              </a:rPr>
              <a:t>颜色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zh-CN" altLang="en-US" sz="2000" dirty="0">
                <a:latin typeface="+mn-ea"/>
              </a:rPr>
              <a:t>艺术</a:t>
            </a:r>
            <a:r>
              <a:rPr lang="zh-CN" altLang="en-US" sz="2000" dirty="0" smtClean="0">
                <a:latin typeface="+mn-ea"/>
              </a:rPr>
              <a:t>字、字体类型、字体大小、</a:t>
            </a:r>
            <a:r>
              <a:rPr lang="zh-CN" altLang="en-US" sz="2000" dirty="0">
                <a:latin typeface="+mn-ea"/>
              </a:rPr>
              <a:t>加</a:t>
            </a:r>
            <a:r>
              <a:rPr lang="zh-CN" altLang="en-US" sz="2000" dirty="0" smtClean="0">
                <a:latin typeface="+mn-ea"/>
              </a:rPr>
              <a:t>粗、阴影或其他方式，使其更突出和显眼。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排版布局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总</a:t>
            </a:r>
            <a:r>
              <a:rPr lang="zh-CN" altLang="en-US" sz="2000" dirty="0">
                <a:latin typeface="+mn-ea"/>
              </a:rPr>
              <a:t>页数</a:t>
            </a:r>
            <a:r>
              <a:rPr lang="en-US" altLang="zh-CN" sz="2000" dirty="0">
                <a:latin typeface="+mn-ea"/>
              </a:rPr>
              <a:t>20-30</a:t>
            </a:r>
            <a:r>
              <a:rPr lang="zh-CN" altLang="en-US" sz="2000" dirty="0" smtClean="0">
                <a:latin typeface="+mn-ea"/>
              </a:rPr>
              <a:t>内；避免</a:t>
            </a:r>
            <a:r>
              <a:rPr lang="zh-CN" altLang="en-US" sz="2000" dirty="0">
                <a:latin typeface="+mn-ea"/>
              </a:rPr>
              <a:t>全篇单一</a:t>
            </a:r>
            <a:r>
              <a:rPr lang="zh-CN" altLang="en-US" sz="2000" dirty="0" smtClean="0">
                <a:latin typeface="+mn-ea"/>
              </a:rPr>
              <a:t>布局；正文</a:t>
            </a:r>
            <a:r>
              <a:rPr lang="zh-CN" altLang="en-US" sz="2000" dirty="0">
                <a:latin typeface="+mn-ea"/>
              </a:rPr>
              <a:t>字体推荐微软雅黑，字体</a:t>
            </a:r>
            <a:r>
              <a:rPr lang="en-US" altLang="zh-CN" sz="2000" dirty="0">
                <a:latin typeface="+mn-ea"/>
              </a:rPr>
              <a:t>20</a:t>
            </a:r>
            <a:r>
              <a:rPr lang="zh-CN" altLang="en-US" sz="2000" dirty="0">
                <a:latin typeface="+mn-ea"/>
              </a:rPr>
              <a:t>，最小不小于</a:t>
            </a:r>
            <a:r>
              <a:rPr lang="en-US" altLang="zh-CN" sz="2000" dirty="0">
                <a:latin typeface="+mn-ea"/>
              </a:rPr>
              <a:t>16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26" y="1838366"/>
            <a:ext cx="35433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83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如何做一次知识分享培训</a:t>
            </a:r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05908274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培训流程模拟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10770683" cy="1300011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模拟实际讲授流程，完善课件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en-US" altLang="zh-CN" sz="2000" dirty="0" smtClean="0">
                <a:latin typeface="+mn-ea"/>
              </a:rPr>
              <a:t>F5</a:t>
            </a:r>
            <a:r>
              <a:rPr lang="zh-CN" altLang="en-US" sz="2000" dirty="0" smtClean="0">
                <a:latin typeface="+mn-ea"/>
              </a:rPr>
              <a:t>幻灯片</a:t>
            </a:r>
            <a:r>
              <a:rPr lang="zh-CN" altLang="en-US" sz="2000" dirty="0">
                <a:latin typeface="+mn-ea"/>
              </a:rPr>
              <a:t>放映</a:t>
            </a:r>
            <a:r>
              <a:rPr lang="zh-CN" altLang="en-US" sz="2000" dirty="0" smtClean="0">
                <a:latin typeface="+mn-ea"/>
              </a:rPr>
              <a:t>，按设计好的</a:t>
            </a:r>
            <a:r>
              <a:rPr lang="en-US" altLang="zh-CN" sz="2000" dirty="0" smtClean="0">
                <a:latin typeface="+mn-ea"/>
              </a:rPr>
              <a:t>PPT</a:t>
            </a:r>
            <a:r>
              <a:rPr lang="zh-CN" altLang="en-US" sz="2000" dirty="0">
                <a:latin typeface="+mn-ea"/>
              </a:rPr>
              <a:t>流程</a:t>
            </a:r>
            <a:r>
              <a:rPr lang="zh-CN" altLang="en-US" sz="2000" dirty="0" smtClean="0">
                <a:latin typeface="+mn-ea"/>
              </a:rPr>
              <a:t>组织语言，鼠标一下下地点击加载，自己给自己讲一次。模拟的过程中逐步检查内容、查看效果、查觉臭味，改进</a:t>
            </a:r>
            <a:r>
              <a:rPr lang="zh-CN" altLang="en-US" sz="2000" dirty="0">
                <a:latin typeface="+mn-ea"/>
              </a:rPr>
              <a:t>流程、完善</a:t>
            </a:r>
            <a:r>
              <a:rPr lang="zh-CN" altLang="en-US" sz="2000" dirty="0" smtClean="0">
                <a:latin typeface="+mn-ea"/>
              </a:rPr>
              <a:t>课件，优化至令自己满意。</a:t>
            </a:r>
            <a:endParaRPr lang="zh-CN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340" name="Picture 4" descr="E:\工作目录\个人提升\如何做一次知识分享培训\图文资料\运作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42" y="2779092"/>
            <a:ext cx="9001000" cy="428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工作目录\个人提升\如何做一次知识分享培训\图文资料\似曾相识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544" y="3108617"/>
            <a:ext cx="2063750" cy="255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E:\工作目录\个人提升\如何做一次知识分享培训\图文资料\似曾相识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544" y="3108617"/>
            <a:ext cx="4936490" cy="255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准备过程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回顾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712790" y="5891559"/>
            <a:ext cx="2016223" cy="685120"/>
          </a:xfrm>
          <a:custGeom>
            <a:avLst/>
            <a:gdLst>
              <a:gd name="connsiteX0" fmla="*/ 0 w 2016223"/>
              <a:gd name="connsiteY0" fmla="*/ 0 h 685120"/>
              <a:gd name="connsiteX1" fmla="*/ 2016223 w 2016223"/>
              <a:gd name="connsiteY1" fmla="*/ 0 h 685120"/>
              <a:gd name="connsiteX2" fmla="*/ 2016223 w 2016223"/>
              <a:gd name="connsiteY2" fmla="*/ 685120 h 685120"/>
              <a:gd name="connsiteX3" fmla="*/ 0 w 2016223"/>
              <a:gd name="connsiteY3" fmla="*/ 685120 h 685120"/>
              <a:gd name="connsiteX4" fmla="*/ 0 w 2016223"/>
              <a:gd name="connsiteY4" fmla="*/ 0 h 68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3" h="685120">
                <a:moveTo>
                  <a:pt x="0" y="0"/>
                </a:moveTo>
                <a:lnTo>
                  <a:pt x="2016223" y="0"/>
                </a:lnTo>
                <a:lnTo>
                  <a:pt x="2016223" y="685120"/>
                </a:lnTo>
                <a:lnTo>
                  <a:pt x="0" y="68512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35128" tIns="135128" rIns="135128" bIns="135128" numCol="1" spcCol="1270" anchor="ctr" anchorCtr="0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900" kern="1200" smtClean="0"/>
              <a:t>模拟演练</a:t>
            </a:r>
            <a:endParaRPr lang="zh-CN" sz="1900" kern="1200"/>
          </a:p>
        </p:txBody>
      </p:sp>
      <p:sp>
        <p:nvSpPr>
          <p:cNvPr id="18" name="任意多边形 17"/>
          <p:cNvSpPr/>
          <p:nvPr/>
        </p:nvSpPr>
        <p:spPr>
          <a:xfrm>
            <a:off x="1712789" y="4848120"/>
            <a:ext cx="2016224" cy="1053715"/>
          </a:xfrm>
          <a:custGeom>
            <a:avLst/>
            <a:gdLst>
              <a:gd name="connsiteX0" fmla="*/ 0 w 2016223"/>
              <a:gd name="connsiteY0" fmla="*/ 369042 h 1053714"/>
              <a:gd name="connsiteX1" fmla="*/ 876397 w 2016223"/>
              <a:gd name="connsiteY1" fmla="*/ 369042 h 1053714"/>
              <a:gd name="connsiteX2" fmla="*/ 876397 w 2016223"/>
              <a:gd name="connsiteY2" fmla="*/ 263429 h 1053714"/>
              <a:gd name="connsiteX3" fmla="*/ 744683 w 2016223"/>
              <a:gd name="connsiteY3" fmla="*/ 263429 h 1053714"/>
              <a:gd name="connsiteX4" fmla="*/ 1008112 w 2016223"/>
              <a:gd name="connsiteY4" fmla="*/ 0 h 1053714"/>
              <a:gd name="connsiteX5" fmla="*/ 1271540 w 2016223"/>
              <a:gd name="connsiteY5" fmla="*/ 263429 h 1053714"/>
              <a:gd name="connsiteX6" fmla="*/ 1139826 w 2016223"/>
              <a:gd name="connsiteY6" fmla="*/ 263429 h 1053714"/>
              <a:gd name="connsiteX7" fmla="*/ 1139826 w 2016223"/>
              <a:gd name="connsiteY7" fmla="*/ 369042 h 1053714"/>
              <a:gd name="connsiteX8" fmla="*/ 2016223 w 2016223"/>
              <a:gd name="connsiteY8" fmla="*/ 369042 h 1053714"/>
              <a:gd name="connsiteX9" fmla="*/ 2016223 w 2016223"/>
              <a:gd name="connsiteY9" fmla="*/ 1053714 h 1053714"/>
              <a:gd name="connsiteX10" fmla="*/ 0 w 2016223"/>
              <a:gd name="connsiteY10" fmla="*/ 1053714 h 1053714"/>
              <a:gd name="connsiteX11" fmla="*/ 0 w 2016223"/>
              <a:gd name="connsiteY11" fmla="*/ 369042 h 105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223" h="1053714">
                <a:moveTo>
                  <a:pt x="2016223" y="684672"/>
                </a:moveTo>
                <a:lnTo>
                  <a:pt x="1139826" y="684672"/>
                </a:lnTo>
                <a:lnTo>
                  <a:pt x="1139826" y="790285"/>
                </a:lnTo>
                <a:lnTo>
                  <a:pt x="1271540" y="790285"/>
                </a:lnTo>
                <a:lnTo>
                  <a:pt x="1008111" y="1053714"/>
                </a:lnTo>
                <a:lnTo>
                  <a:pt x="744683" y="790285"/>
                </a:lnTo>
                <a:lnTo>
                  <a:pt x="876397" y="790285"/>
                </a:lnTo>
                <a:lnTo>
                  <a:pt x="876397" y="684672"/>
                </a:lnTo>
                <a:lnTo>
                  <a:pt x="0" y="684672"/>
                </a:lnTo>
                <a:lnTo>
                  <a:pt x="0" y="0"/>
                </a:lnTo>
                <a:lnTo>
                  <a:pt x="2016223" y="0"/>
                </a:lnTo>
                <a:lnTo>
                  <a:pt x="2016223" y="68467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35129" tIns="135129" rIns="135127" bIns="504170" numCol="1" spcCol="1270" anchor="ctr" anchorCtr="0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PPT</a:t>
            </a:r>
            <a:r>
              <a:rPr lang="zh-CN" sz="1900" kern="1200" smtClean="0"/>
              <a:t>效果完善</a:t>
            </a:r>
            <a:endParaRPr lang="zh-CN" sz="1900" kern="1200"/>
          </a:p>
        </p:txBody>
      </p:sp>
      <p:sp>
        <p:nvSpPr>
          <p:cNvPr id="19" name="任意多边形 18"/>
          <p:cNvSpPr/>
          <p:nvPr/>
        </p:nvSpPr>
        <p:spPr>
          <a:xfrm>
            <a:off x="1712789" y="3804682"/>
            <a:ext cx="2016224" cy="1053715"/>
          </a:xfrm>
          <a:custGeom>
            <a:avLst/>
            <a:gdLst>
              <a:gd name="connsiteX0" fmla="*/ 0 w 2016223"/>
              <a:gd name="connsiteY0" fmla="*/ 369042 h 1053714"/>
              <a:gd name="connsiteX1" fmla="*/ 876397 w 2016223"/>
              <a:gd name="connsiteY1" fmla="*/ 369042 h 1053714"/>
              <a:gd name="connsiteX2" fmla="*/ 876397 w 2016223"/>
              <a:gd name="connsiteY2" fmla="*/ 263429 h 1053714"/>
              <a:gd name="connsiteX3" fmla="*/ 744683 w 2016223"/>
              <a:gd name="connsiteY3" fmla="*/ 263429 h 1053714"/>
              <a:gd name="connsiteX4" fmla="*/ 1008112 w 2016223"/>
              <a:gd name="connsiteY4" fmla="*/ 0 h 1053714"/>
              <a:gd name="connsiteX5" fmla="*/ 1271540 w 2016223"/>
              <a:gd name="connsiteY5" fmla="*/ 263429 h 1053714"/>
              <a:gd name="connsiteX6" fmla="*/ 1139826 w 2016223"/>
              <a:gd name="connsiteY6" fmla="*/ 263429 h 1053714"/>
              <a:gd name="connsiteX7" fmla="*/ 1139826 w 2016223"/>
              <a:gd name="connsiteY7" fmla="*/ 369042 h 1053714"/>
              <a:gd name="connsiteX8" fmla="*/ 2016223 w 2016223"/>
              <a:gd name="connsiteY8" fmla="*/ 369042 h 1053714"/>
              <a:gd name="connsiteX9" fmla="*/ 2016223 w 2016223"/>
              <a:gd name="connsiteY9" fmla="*/ 1053714 h 1053714"/>
              <a:gd name="connsiteX10" fmla="*/ 0 w 2016223"/>
              <a:gd name="connsiteY10" fmla="*/ 1053714 h 1053714"/>
              <a:gd name="connsiteX11" fmla="*/ 0 w 2016223"/>
              <a:gd name="connsiteY11" fmla="*/ 369042 h 105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223" h="1053714">
                <a:moveTo>
                  <a:pt x="2016223" y="684672"/>
                </a:moveTo>
                <a:lnTo>
                  <a:pt x="1139826" y="684672"/>
                </a:lnTo>
                <a:lnTo>
                  <a:pt x="1139826" y="790285"/>
                </a:lnTo>
                <a:lnTo>
                  <a:pt x="1271540" y="790285"/>
                </a:lnTo>
                <a:lnTo>
                  <a:pt x="1008111" y="1053714"/>
                </a:lnTo>
                <a:lnTo>
                  <a:pt x="744683" y="790285"/>
                </a:lnTo>
                <a:lnTo>
                  <a:pt x="876397" y="790285"/>
                </a:lnTo>
                <a:lnTo>
                  <a:pt x="876397" y="684672"/>
                </a:lnTo>
                <a:lnTo>
                  <a:pt x="0" y="684672"/>
                </a:lnTo>
                <a:lnTo>
                  <a:pt x="0" y="0"/>
                </a:lnTo>
                <a:lnTo>
                  <a:pt x="2016223" y="0"/>
                </a:lnTo>
                <a:lnTo>
                  <a:pt x="2016223" y="68467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35129" tIns="135129" rIns="135127" bIns="504170" numCol="1" spcCol="1270" anchor="ctr" anchorCtr="0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PPT</a:t>
            </a:r>
            <a:r>
              <a:rPr lang="zh-CN" sz="1900" kern="1200" dirty="0" smtClean="0"/>
              <a:t>内容编排</a:t>
            </a:r>
            <a:endParaRPr lang="zh-CN" sz="1900" kern="1200" dirty="0"/>
          </a:p>
        </p:txBody>
      </p:sp>
      <p:sp>
        <p:nvSpPr>
          <p:cNvPr id="20" name="任意多边形 19"/>
          <p:cNvSpPr/>
          <p:nvPr/>
        </p:nvSpPr>
        <p:spPr>
          <a:xfrm>
            <a:off x="1712789" y="2761244"/>
            <a:ext cx="2016224" cy="1053715"/>
          </a:xfrm>
          <a:custGeom>
            <a:avLst/>
            <a:gdLst>
              <a:gd name="connsiteX0" fmla="*/ 0 w 2016223"/>
              <a:gd name="connsiteY0" fmla="*/ 369042 h 1053714"/>
              <a:gd name="connsiteX1" fmla="*/ 876397 w 2016223"/>
              <a:gd name="connsiteY1" fmla="*/ 369042 h 1053714"/>
              <a:gd name="connsiteX2" fmla="*/ 876397 w 2016223"/>
              <a:gd name="connsiteY2" fmla="*/ 263429 h 1053714"/>
              <a:gd name="connsiteX3" fmla="*/ 744683 w 2016223"/>
              <a:gd name="connsiteY3" fmla="*/ 263429 h 1053714"/>
              <a:gd name="connsiteX4" fmla="*/ 1008112 w 2016223"/>
              <a:gd name="connsiteY4" fmla="*/ 0 h 1053714"/>
              <a:gd name="connsiteX5" fmla="*/ 1271540 w 2016223"/>
              <a:gd name="connsiteY5" fmla="*/ 263429 h 1053714"/>
              <a:gd name="connsiteX6" fmla="*/ 1139826 w 2016223"/>
              <a:gd name="connsiteY6" fmla="*/ 263429 h 1053714"/>
              <a:gd name="connsiteX7" fmla="*/ 1139826 w 2016223"/>
              <a:gd name="connsiteY7" fmla="*/ 369042 h 1053714"/>
              <a:gd name="connsiteX8" fmla="*/ 2016223 w 2016223"/>
              <a:gd name="connsiteY8" fmla="*/ 369042 h 1053714"/>
              <a:gd name="connsiteX9" fmla="*/ 2016223 w 2016223"/>
              <a:gd name="connsiteY9" fmla="*/ 1053714 h 1053714"/>
              <a:gd name="connsiteX10" fmla="*/ 0 w 2016223"/>
              <a:gd name="connsiteY10" fmla="*/ 1053714 h 1053714"/>
              <a:gd name="connsiteX11" fmla="*/ 0 w 2016223"/>
              <a:gd name="connsiteY11" fmla="*/ 369042 h 105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223" h="1053714">
                <a:moveTo>
                  <a:pt x="2016223" y="684672"/>
                </a:moveTo>
                <a:lnTo>
                  <a:pt x="1139826" y="684672"/>
                </a:lnTo>
                <a:lnTo>
                  <a:pt x="1139826" y="790285"/>
                </a:lnTo>
                <a:lnTo>
                  <a:pt x="1271540" y="790285"/>
                </a:lnTo>
                <a:lnTo>
                  <a:pt x="1008111" y="1053714"/>
                </a:lnTo>
                <a:lnTo>
                  <a:pt x="744683" y="790285"/>
                </a:lnTo>
                <a:lnTo>
                  <a:pt x="876397" y="790285"/>
                </a:lnTo>
                <a:lnTo>
                  <a:pt x="876397" y="684672"/>
                </a:lnTo>
                <a:lnTo>
                  <a:pt x="0" y="684672"/>
                </a:lnTo>
                <a:lnTo>
                  <a:pt x="0" y="0"/>
                </a:lnTo>
                <a:lnTo>
                  <a:pt x="2016223" y="0"/>
                </a:lnTo>
                <a:lnTo>
                  <a:pt x="2016223" y="68467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35128" tIns="135129" rIns="135128" bIns="504170" numCol="1" spcCol="1270" anchor="ctr" anchorCtr="0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900" kern="1200" smtClean="0"/>
              <a:t>规划流程</a:t>
            </a:r>
            <a:endParaRPr lang="zh-CN" sz="1900" kern="1200"/>
          </a:p>
        </p:txBody>
      </p:sp>
      <p:sp>
        <p:nvSpPr>
          <p:cNvPr id="21" name="任意多边形 20"/>
          <p:cNvSpPr/>
          <p:nvPr/>
        </p:nvSpPr>
        <p:spPr>
          <a:xfrm>
            <a:off x="1712790" y="1717806"/>
            <a:ext cx="2016224" cy="1053715"/>
          </a:xfrm>
          <a:custGeom>
            <a:avLst/>
            <a:gdLst>
              <a:gd name="connsiteX0" fmla="*/ 0 w 2016223"/>
              <a:gd name="connsiteY0" fmla="*/ 369042 h 1053714"/>
              <a:gd name="connsiteX1" fmla="*/ 876397 w 2016223"/>
              <a:gd name="connsiteY1" fmla="*/ 369042 h 1053714"/>
              <a:gd name="connsiteX2" fmla="*/ 876397 w 2016223"/>
              <a:gd name="connsiteY2" fmla="*/ 263429 h 1053714"/>
              <a:gd name="connsiteX3" fmla="*/ 744683 w 2016223"/>
              <a:gd name="connsiteY3" fmla="*/ 263429 h 1053714"/>
              <a:gd name="connsiteX4" fmla="*/ 1008112 w 2016223"/>
              <a:gd name="connsiteY4" fmla="*/ 0 h 1053714"/>
              <a:gd name="connsiteX5" fmla="*/ 1271540 w 2016223"/>
              <a:gd name="connsiteY5" fmla="*/ 263429 h 1053714"/>
              <a:gd name="connsiteX6" fmla="*/ 1139826 w 2016223"/>
              <a:gd name="connsiteY6" fmla="*/ 263429 h 1053714"/>
              <a:gd name="connsiteX7" fmla="*/ 1139826 w 2016223"/>
              <a:gd name="connsiteY7" fmla="*/ 369042 h 1053714"/>
              <a:gd name="connsiteX8" fmla="*/ 2016223 w 2016223"/>
              <a:gd name="connsiteY8" fmla="*/ 369042 h 1053714"/>
              <a:gd name="connsiteX9" fmla="*/ 2016223 w 2016223"/>
              <a:gd name="connsiteY9" fmla="*/ 1053714 h 1053714"/>
              <a:gd name="connsiteX10" fmla="*/ 0 w 2016223"/>
              <a:gd name="connsiteY10" fmla="*/ 1053714 h 1053714"/>
              <a:gd name="connsiteX11" fmla="*/ 0 w 2016223"/>
              <a:gd name="connsiteY11" fmla="*/ 369042 h 105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223" h="1053714">
                <a:moveTo>
                  <a:pt x="2016223" y="684672"/>
                </a:moveTo>
                <a:lnTo>
                  <a:pt x="1139826" y="684672"/>
                </a:lnTo>
                <a:lnTo>
                  <a:pt x="1139826" y="790285"/>
                </a:lnTo>
                <a:lnTo>
                  <a:pt x="1271540" y="790285"/>
                </a:lnTo>
                <a:lnTo>
                  <a:pt x="1008111" y="1053714"/>
                </a:lnTo>
                <a:lnTo>
                  <a:pt x="744683" y="790285"/>
                </a:lnTo>
                <a:lnTo>
                  <a:pt x="876397" y="790285"/>
                </a:lnTo>
                <a:lnTo>
                  <a:pt x="876397" y="684672"/>
                </a:lnTo>
                <a:lnTo>
                  <a:pt x="0" y="684672"/>
                </a:lnTo>
                <a:lnTo>
                  <a:pt x="0" y="0"/>
                </a:lnTo>
                <a:lnTo>
                  <a:pt x="2016223" y="0"/>
                </a:lnTo>
                <a:lnTo>
                  <a:pt x="2016223" y="68467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35127" tIns="135129" rIns="135129" bIns="504170" numCol="1" spcCol="1270" anchor="ctr" anchorCtr="0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900" kern="1200" dirty="0" smtClean="0"/>
              <a:t>内容选取</a:t>
            </a:r>
            <a:endParaRPr lang="zh-CN" sz="1900" kern="12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4278680951"/>
              </p:ext>
            </p:extLst>
          </p:nvPr>
        </p:nvGraphicFramePr>
        <p:xfrm>
          <a:off x="9379074" y="1842988"/>
          <a:ext cx="1944216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右箭头 11"/>
          <p:cNvSpPr/>
          <p:nvPr/>
        </p:nvSpPr>
        <p:spPr>
          <a:xfrm>
            <a:off x="4410522" y="2635076"/>
            <a:ext cx="4320480" cy="2880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4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3960" y="2275036"/>
            <a:ext cx="473609" cy="269526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培训准备过程</a:t>
            </a:r>
            <a:endParaRPr lang="en-US" altLang="zh-CN" sz="28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425745" y="2491060"/>
            <a:ext cx="473609" cy="269526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软件开发流程</a:t>
            </a:r>
            <a:endParaRPr lang="en-US" altLang="zh-CN" sz="28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42625" y="2296010"/>
            <a:ext cx="1248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类 比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4218" y="5515396"/>
            <a:ext cx="9696766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  <a:latin typeface="+mn-ea"/>
              </a:rPr>
              <a:t>培训的准备过程，和软件开发流程本质上是一致的，培训是为了让学员掌握新的知识，软件开发是为了满足用户需求，都是围绕着用户而开展的行为。</a:t>
            </a:r>
            <a:endParaRPr lang="zh-CN" altLang="en-US" sz="24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2530" y="30578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latin typeface="楷体" pitchFamily="49" charset="-122"/>
                <a:ea typeface="楷体" pitchFamily="49" charset="-122"/>
              </a:rPr>
              <a:t>感觉眼熟？</a:t>
            </a:r>
            <a:endParaRPr lang="zh-CN" altLang="en-US" sz="18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94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Graphic spid="11" grpId="0">
        <p:bldAsOne/>
      </p:bldGraphic>
      <p:bldP spid="12" grpId="0" animBg="1"/>
      <p:bldP spid="16" grpId="0"/>
      <p:bldP spid="17" grpId="0"/>
      <p:bldP spid="22" grpId="0"/>
      <p:bldP spid="13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如何做一次知识分享培训</a:t>
            </a:r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599503580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92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E:\工作目录\个人提升\如何做一次知识分享培训\图文资料\传授2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99" y="2563068"/>
            <a:ext cx="4968552" cy="353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培训过程的处理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心态的调整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80" y="1298324"/>
            <a:ext cx="6522210" cy="5498596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培训应该建立</a:t>
            </a:r>
            <a:r>
              <a:rPr lang="zh-CN" altLang="en-US" sz="2000" dirty="0">
                <a:latin typeface="+mn-ea"/>
              </a:rPr>
              <a:t>在正确的良好心态基础</a:t>
            </a:r>
            <a:r>
              <a:rPr lang="zh-CN" altLang="en-US" sz="2000" dirty="0" smtClean="0">
                <a:latin typeface="+mn-ea"/>
              </a:rPr>
              <a:t>上。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理解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培训的本质是沟通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zh-CN" altLang="en-US" sz="2000" dirty="0">
                <a:latin typeface="+mn-ea"/>
              </a:rPr>
              <a:t>培训很多的时候是在做陈述，实际上更重要的是交流。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明确自己在做很有价值的事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zh-CN" altLang="en-US" sz="2000" dirty="0">
                <a:latin typeface="+mn-ea"/>
              </a:rPr>
              <a:t>培训是实现从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到</a:t>
            </a:r>
            <a:r>
              <a:rPr lang="en-US" altLang="zh-CN" sz="2000" dirty="0">
                <a:latin typeface="+mn-ea"/>
              </a:rPr>
              <a:t>N</a:t>
            </a:r>
            <a:r>
              <a:rPr lang="zh-CN" altLang="en-US" sz="2000" dirty="0">
                <a:latin typeface="+mn-ea"/>
              </a:rPr>
              <a:t>的理论最大化收益。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认清培训是学员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导向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zh-CN" altLang="en-US" sz="2000" dirty="0">
                <a:latin typeface="+mn-ea"/>
              </a:rPr>
              <a:t>不是讲师灌输、强迫学员学习，而是给学员提供学习的条件、环境。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类比教新手玩“王者农药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”</a:t>
            </a: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的心态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zh-CN" altLang="en-US" sz="2000" dirty="0" smtClean="0">
                <a:latin typeface="+mn-ea"/>
              </a:rPr>
              <a:t>很乐在其中</a:t>
            </a:r>
            <a:r>
              <a:rPr lang="zh-CN" altLang="en-US" sz="2000" dirty="0">
                <a:latin typeface="+mn-ea"/>
              </a:rPr>
              <a:t>，各方面都能介绍的很清楚，实在不懂还可以手把手</a:t>
            </a:r>
            <a:r>
              <a:rPr lang="zh-CN" altLang="en-US" sz="2000" dirty="0" smtClean="0">
                <a:latin typeface="+mn-ea"/>
              </a:rPr>
              <a:t>教，教会了后大家还可以一起交流讨论。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500"/>
              </a:spcBef>
            </a:pPr>
            <a:r>
              <a:rPr lang="zh-CN" altLang="en-US" sz="2000" dirty="0" smtClean="0">
                <a:latin typeface="+mn-ea"/>
              </a:rPr>
              <a:t>其实做培训和教玩“王者”没什么本质区别，并不</a:t>
            </a:r>
            <a:r>
              <a:rPr lang="zh-CN" altLang="en-US" sz="2000" dirty="0">
                <a:latin typeface="+mn-ea"/>
              </a:rPr>
              <a:t>存在讲师比学员高级、</a:t>
            </a:r>
            <a:r>
              <a:rPr lang="zh-CN" altLang="en-US" sz="2000" dirty="0" smtClean="0">
                <a:latin typeface="+mn-ea"/>
              </a:rPr>
              <a:t>或者教不好</a:t>
            </a:r>
            <a:r>
              <a:rPr lang="zh-CN" altLang="en-US" sz="2000" dirty="0">
                <a:latin typeface="+mn-ea"/>
              </a:rPr>
              <a:t>会出糗之类的。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培训过程的处理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沟通方式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11130723" cy="3495483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培训时应当运用正确有效的沟通方式，不能只是单纯念念念、讲讲讲。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明确</a:t>
            </a:r>
            <a:r>
              <a:rPr lang="zh-CN" altLang="en-US" sz="2000" dirty="0">
                <a:latin typeface="+mn-ea"/>
              </a:rPr>
              <a:t>沟通漏斗</a:t>
            </a:r>
            <a:r>
              <a:rPr lang="zh-CN" altLang="en-US" sz="2000" dirty="0" smtClean="0">
                <a:latin typeface="+mn-ea"/>
              </a:rPr>
              <a:t>原理，有意识地去弥补“漏斗” 损耗</a:t>
            </a:r>
            <a:r>
              <a:rPr lang="zh-CN" altLang="en-US" sz="2000" dirty="0">
                <a:latin typeface="+mn-ea"/>
              </a:rPr>
              <a:t>；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</a:rPr>
              <a:t>让学员</a:t>
            </a:r>
            <a:r>
              <a:rPr lang="zh-CN" altLang="en-US" sz="2000" dirty="0" smtClean="0">
                <a:latin typeface="+mn-ea"/>
              </a:rPr>
              <a:t>也“动</a:t>
            </a:r>
            <a:r>
              <a:rPr lang="zh-CN" altLang="en-US" sz="2000" dirty="0">
                <a:latin typeface="+mn-ea"/>
              </a:rPr>
              <a:t>”</a:t>
            </a:r>
            <a:r>
              <a:rPr lang="zh-CN" altLang="en-US" sz="2000" dirty="0" smtClean="0">
                <a:latin typeface="+mn-ea"/>
              </a:rPr>
              <a:t>起来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dirty="0" smtClean="0">
                <a:latin typeface="+mn-ea"/>
              </a:rPr>
              <a:t>多问答交流，多让学员发表看法、尝试、实践、回顾等；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“重要的话说三遍”，关键信息可以多“唠叨”几嘴；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</a:rPr>
              <a:t>察言观色、时常关注学员的状态、反应、气氛，并临场调整；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给</a:t>
            </a:r>
            <a:r>
              <a:rPr lang="zh-CN" altLang="en-US" sz="2000" dirty="0">
                <a:latin typeface="+mn-ea"/>
              </a:rPr>
              <a:t>学员留理解、思考、提问和吸收的时间和空间；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</a:rPr>
              <a:t>杜绝单纯念</a:t>
            </a:r>
            <a:r>
              <a:rPr lang="zh-CN" altLang="en-US" sz="2000" dirty="0" smtClean="0">
                <a:latin typeface="+mn-ea"/>
              </a:rPr>
              <a:t>稿，单向陈述是效果最有限的；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434" name="Picture 2" descr="E:\工作目录\个人提升\如何做一次知识分享培训\图文资料\檫黑板I love you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842" y="3931220"/>
            <a:ext cx="4959582" cy="279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15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477388" y="1371955"/>
            <a:ext cx="9534687" cy="277733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培训的节奏</a:t>
            </a:r>
            <a:r>
              <a:rPr lang="en-US" altLang="zh-CN" sz="2000" dirty="0" smtClean="0">
                <a:latin typeface="+mn-ea"/>
              </a:rPr>
              <a:t>?</a:t>
            </a: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培训的课程节奏，就是将课件内容按规划好的流程和时序，正确地呈现出来。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阶段性关注课程进度，把控原规划的节奏。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</a:rPr>
              <a:t>合理分配非陈述性内容，视频、案例、提问、讨论、实践等。建议别让纯陈述性内容连续超过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页。</a:t>
            </a:r>
            <a:endParaRPr lang="zh-CN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提前</a:t>
            </a:r>
            <a:r>
              <a:rPr lang="en-US" altLang="zh-CN" sz="2000" dirty="0" smtClean="0">
                <a:latin typeface="+mn-ea"/>
              </a:rPr>
              <a:t>10</a:t>
            </a:r>
            <a:r>
              <a:rPr lang="zh-CN" altLang="en-US" sz="2000" dirty="0" smtClean="0">
                <a:latin typeface="+mn-ea"/>
              </a:rPr>
              <a:t>分钟结束课程，留给学员讨论发散</a:t>
            </a:r>
            <a:r>
              <a:rPr lang="zh-CN" altLang="en-US" sz="2000" dirty="0">
                <a:latin typeface="+mn-ea"/>
              </a:rPr>
              <a:t>和</a:t>
            </a:r>
            <a:r>
              <a:rPr lang="zh-CN" altLang="en-US" sz="2000" dirty="0" smtClean="0">
                <a:latin typeface="+mn-ea"/>
              </a:rPr>
              <a:t>补充的时间。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培训过程的处理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节奏把控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32727" y="1371955"/>
            <a:ext cx="8250403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节奏？</a:t>
            </a:r>
            <a:endParaRPr lang="zh-CN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415" name="Picture 7" descr="E:\工作目录\个人提升\如何做一次知识分享培训\图文资料\指挥家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69" y="4579292"/>
            <a:ext cx="4465121" cy="227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E:\工作目录\个人提升\如何做一次知识分享培训\图文资料\节奏大师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67" y="2170806"/>
            <a:ext cx="278612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1" name="Picture 13" descr="E:\常用软件\DAUM\PotPlayer\Capture\怪物猎人GU勇气太刀TA狞猛银火431″06 - 1.勇气太刀TA狞猛银火430″(Av671201156,P1).mp4_20210122_205623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559" y="2178858"/>
            <a:ext cx="3138661" cy="186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工作目录\个人提升\如何做一次知识分享培训\图文资料\跨栏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778" y="4763045"/>
            <a:ext cx="3390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1632727" y="1713302"/>
            <a:ext cx="3528392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节奏无处不在。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9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3" grpId="0"/>
      <p:bldP spid="1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如何做一次知识分享培训</a:t>
            </a:r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927959142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35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案例讲解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课程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介绍活动目录</a:t>
            </a:r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》</a:t>
            </a: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19034" y="1626964"/>
            <a:ext cx="3816424" cy="3085115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</a:rPr>
              <a:t>优点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内容合适、适量，课件逻辑清晰，</a:t>
            </a:r>
            <a:r>
              <a:rPr lang="en-US" altLang="zh-CN" sz="2000" dirty="0">
                <a:latin typeface="+mn-ea"/>
              </a:rPr>
              <a:t>PPT</a:t>
            </a:r>
            <a:r>
              <a:rPr lang="zh-CN" altLang="en-US" sz="2000" dirty="0">
                <a:latin typeface="+mn-ea"/>
              </a:rPr>
              <a:t>整体还不错</a:t>
            </a:r>
            <a:r>
              <a:rPr lang="zh-CN" altLang="en-US" sz="2000" dirty="0" smtClean="0">
                <a:latin typeface="+mn-ea"/>
              </a:rPr>
              <a:t>，排版配图合理。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1553"/>
              </a:spcBef>
            </a:pP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+mn-ea"/>
              </a:rPr>
              <a:t>不足</a:t>
            </a:r>
            <a:endParaRPr lang="en-US" altLang="zh-CN" sz="2000" b="1" dirty="0" smtClean="0">
              <a:solidFill>
                <a:srgbClr val="C0000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有的页文本占比稍微多，并未意识到节奏控制，缺少案例介绍。</a:t>
            </a:r>
            <a:endParaRPr lang="zh-CN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6" y="1482948"/>
            <a:ext cx="23812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82" y="1482948"/>
            <a:ext cx="236220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778" y="1492472"/>
            <a:ext cx="236220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>
            <a:hlinkClick r:id="rId5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CCE8FF"/>
              </a:clrFrom>
              <a:clrTo>
                <a:srgbClr val="CCE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034" y="5875436"/>
            <a:ext cx="8667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6" y="1492472"/>
            <a:ext cx="23526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0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案例讲解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5922872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课程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《VS2015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常用调试窗口介绍</a:t>
            </a:r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》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19034" y="1626964"/>
            <a:ext cx="3816424" cy="370066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</a:rPr>
              <a:t>优点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内容</a:t>
            </a:r>
            <a:r>
              <a:rPr lang="zh-CN" altLang="en-US" sz="2000" dirty="0">
                <a:latin typeface="+mn-ea"/>
              </a:rPr>
              <a:t>合适、适量，纯文本非常少，配图合理，</a:t>
            </a:r>
            <a:r>
              <a:rPr lang="zh-CN" altLang="en-US" sz="2000" dirty="0" smtClean="0">
                <a:latin typeface="+mn-ea"/>
              </a:rPr>
              <a:t>有应用实例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>
              <a:spcBef>
                <a:spcPts val="1553"/>
              </a:spcBef>
            </a:pP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+mn-ea"/>
              </a:rPr>
              <a:t>不足</a:t>
            </a:r>
            <a:endParaRPr lang="en-US" altLang="zh-CN" sz="2000" b="1" dirty="0" smtClean="0">
              <a:solidFill>
                <a:srgbClr val="C0000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陈述</a:t>
            </a:r>
            <a:r>
              <a:rPr lang="zh-CN" altLang="en-US" sz="2000" dirty="0">
                <a:latin typeface="+mn-ea"/>
              </a:rPr>
              <a:t>性内容过多，整篇内容都很平，缺乏思维引导、提问、讨论等内容，时间长了容易乏味、犯困。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" y="1482948"/>
            <a:ext cx="2371725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09" y="1473423"/>
            <a:ext cx="235267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22" y="1473422"/>
            <a:ext cx="235267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>
            <a:hlinkClick r:id="rId5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20" y="5731420"/>
            <a:ext cx="9048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27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案例讲解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5922872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课程</a:t>
            </a:r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讲师授课技巧</a:t>
            </a:r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》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175228" y="1564836"/>
            <a:ext cx="3804246" cy="4070000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+mn-ea"/>
              </a:rPr>
              <a:t>优点</a:t>
            </a:r>
            <a:endParaRPr lang="en-US" altLang="zh-CN" sz="2000" b="1" dirty="0">
              <a:solidFill>
                <a:srgbClr val="0070C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不错的课件，整齐美观，条理性强，里面讲到的授课技巧都是正确有效的，可以学习。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不足</a:t>
            </a:r>
            <a:endParaRPr lang="en-US" altLang="zh-CN" sz="2000" b="1" dirty="0">
              <a:solidFill>
                <a:srgbClr val="C0000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有点刻板、条条框框，基本全篇都是陈述性，如果真的上课的话，需要比较有经验的讲师才能讲的出效果。</a:t>
            </a:r>
            <a:endParaRPr lang="en-US" altLang="zh-CN" sz="2000" dirty="0"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en-US" altLang="zh-CN" sz="1200" dirty="0">
                <a:latin typeface="+mn-ea"/>
                <a:hlinkClick r:id="rId2"/>
              </a:rPr>
              <a:t>https://</a:t>
            </a:r>
            <a:r>
              <a:rPr lang="en-US" altLang="zh-CN" sz="1200" dirty="0" smtClean="0">
                <a:latin typeface="+mn-ea"/>
                <a:hlinkClick r:id="rId2"/>
              </a:rPr>
              <a:t>wenku.baidu.com/view/4440526b910ef12d2bf9e75d.html</a:t>
            </a:r>
            <a:endParaRPr lang="en-US" altLang="zh-CN" sz="12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30" y="1410940"/>
            <a:ext cx="233362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77" y="1491366"/>
            <a:ext cx="233362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62" y="1564836"/>
            <a:ext cx="23431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CCE8FF"/>
              </a:clrFrom>
              <a:clrTo>
                <a:srgbClr val="CCE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00" y="5736786"/>
            <a:ext cx="9810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01" y="1626964"/>
            <a:ext cx="233362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90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工作目录\个人提升\如何做一次知识分享培训\图文资料\u=1926940105,999862097&amp;fm=26&amp;gp=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22" y="1987004"/>
            <a:ext cx="762047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定位</a:t>
            </a:r>
            <a:r>
              <a:rPr lang="zh-CN" altLang="en-US" sz="3200" b="1" dirty="0"/>
              <a:t>和目的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主要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目的</a:t>
            </a:r>
            <a:r>
              <a:rPr lang="en-US" altLang="zh-CN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出发点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482948"/>
            <a:ext cx="6810243" cy="3916111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技术能力的共同提升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1800" dirty="0">
                <a:latin typeface="+mn-ea"/>
              </a:rPr>
              <a:t>成功</a:t>
            </a:r>
            <a:r>
              <a:rPr lang="zh-CN" altLang="en-US" sz="1800" dirty="0" smtClean="0">
                <a:latin typeface="+mn-ea"/>
              </a:rPr>
              <a:t>的</a:t>
            </a:r>
            <a:r>
              <a:rPr lang="zh-CN" altLang="en-US" sz="1800" dirty="0">
                <a:latin typeface="+mn-ea"/>
              </a:rPr>
              <a:t>知识分享</a:t>
            </a:r>
            <a:r>
              <a:rPr lang="zh-CN" altLang="en-US" sz="1800" dirty="0" smtClean="0">
                <a:latin typeface="+mn-ea"/>
              </a:rPr>
              <a:t>培训，应该是在有限的课时内将知识放大、倍数化的过程，实现从</a:t>
            </a:r>
            <a:r>
              <a:rPr lang="en-US" altLang="zh-CN" sz="1800" dirty="0" smtClean="0">
                <a:latin typeface="+mn-ea"/>
              </a:rPr>
              <a:t>1</a:t>
            </a:r>
            <a:r>
              <a:rPr lang="zh-CN" altLang="en-US" sz="1800" dirty="0" smtClean="0">
                <a:latin typeface="+mn-ea"/>
              </a:rPr>
              <a:t>到</a:t>
            </a:r>
            <a:r>
              <a:rPr lang="en-US" altLang="zh-CN" sz="1800" dirty="0" smtClean="0">
                <a:latin typeface="+mn-ea"/>
              </a:rPr>
              <a:t>N</a:t>
            </a:r>
            <a:r>
              <a:rPr lang="zh-CN" altLang="en-US" sz="1800" dirty="0" smtClean="0">
                <a:latin typeface="+mn-ea"/>
              </a:rPr>
              <a:t>的理论最大化收益。这里说的知识，一般是消耗了大量精力学习、研究、实践、总结而得到的高价值成果，能由</a:t>
            </a:r>
            <a:r>
              <a:rPr lang="en-US" altLang="zh-CN" sz="1800" dirty="0" smtClean="0">
                <a:latin typeface="+mn-ea"/>
              </a:rPr>
              <a:t>1</a:t>
            </a:r>
            <a:r>
              <a:rPr lang="zh-CN" altLang="en-US" sz="1800" dirty="0" smtClean="0">
                <a:latin typeface="+mn-ea"/>
              </a:rPr>
              <a:t>及</a:t>
            </a:r>
            <a:r>
              <a:rPr lang="en-US" altLang="zh-CN" sz="1800" dirty="0" smtClean="0">
                <a:latin typeface="+mn-ea"/>
              </a:rPr>
              <a:t>N </a:t>
            </a:r>
            <a:r>
              <a:rPr lang="zh-CN" altLang="en-US" sz="1800" dirty="0" smtClean="0">
                <a:latin typeface="+mn-ea"/>
              </a:rPr>
              <a:t>是收益巨大的。</a:t>
            </a:r>
            <a:endParaRPr lang="en-US" altLang="zh-CN" sz="1800" dirty="0" smtClean="0">
              <a:latin typeface="+mn-ea"/>
            </a:endParaRPr>
          </a:p>
          <a:p>
            <a:pPr>
              <a:spcBef>
                <a:spcPts val="1553"/>
              </a:spcBef>
            </a:pP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讲师授课能力的训练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1800" dirty="0" smtClean="0">
                <a:latin typeface="+mn-ea"/>
              </a:rPr>
              <a:t>授课也是一种沟通方式，可以锻炼和提升讲师的</a:t>
            </a:r>
            <a:endParaRPr lang="en-US" altLang="zh-CN" sz="1800" dirty="0" smtClean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文档编写能力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dirty="0" smtClean="0">
                <a:latin typeface="+mn-ea"/>
              </a:rPr>
              <a:t>表达能力、沟通能力等。</a:t>
            </a:r>
            <a:endParaRPr lang="en-US" altLang="zh-CN" sz="1800" dirty="0" smtClean="0">
              <a:latin typeface="+mn-ea"/>
            </a:endParaRPr>
          </a:p>
          <a:p>
            <a:r>
              <a:rPr lang="zh-CN" altLang="en-US" sz="1800" dirty="0" smtClean="0">
                <a:latin typeface="+mn-ea"/>
              </a:rPr>
              <a:t>这也是很多开发人员所欠缺的。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5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26146" y="1371955"/>
            <a:ext cx="5280029" cy="5034366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课题：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《</a:t>
            </a:r>
            <a:r>
              <a:rPr lang="zh-CN" altLang="en-US" sz="2000" dirty="0" smtClean="0">
                <a:latin typeface="+mn-ea"/>
              </a:rPr>
              <a:t>如何做一次知识分享培训</a:t>
            </a:r>
            <a:r>
              <a:rPr lang="en-US" altLang="zh-CN" sz="2000" dirty="0" smtClean="0">
                <a:latin typeface="+mn-ea"/>
              </a:rPr>
              <a:t>》</a:t>
            </a: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000" dirty="0">
                <a:latin typeface="+mn-ea"/>
              </a:rPr>
              <a:t>明确的培训目标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预期：</a:t>
            </a:r>
            <a:endParaRPr lang="en-US" altLang="zh-CN" sz="2000" dirty="0">
              <a:latin typeface="+mn-ea"/>
            </a:endParaRPr>
          </a:p>
          <a:p>
            <a:pPr>
              <a:spcBef>
                <a:spcPts val="1000"/>
              </a:spcBef>
            </a:pPr>
            <a:r>
              <a:rPr lang="zh-CN" altLang="en-US" sz="2000" dirty="0" smtClean="0">
                <a:latin typeface="+mn-ea"/>
              </a:rPr>
              <a:t>让大家掌握知识分享型培训的能力；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4000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设计的思路大纲：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4000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内容细化和编排：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4000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效果加工：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3553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+mn-ea"/>
              </a:rPr>
              <a:t>流程模拟完善：当前课件</a:t>
            </a:r>
            <a:endParaRPr lang="zh-CN" altLang="zh-CN" sz="20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案例讲解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474836"/>
            <a:ext cx="5922872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案例拆解</a:t>
            </a:r>
            <a:endParaRPr lang="en-US" altLang="zh-CN" sz="3000" b="1" dirty="0" smtClean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9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CE8FF"/>
              </a:clrFrom>
              <a:clrTo>
                <a:srgbClr val="CCE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13" y="3211140"/>
            <a:ext cx="6477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>
            <a:hlinkClick r:id="rId4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CCE8FF"/>
              </a:clrFrom>
              <a:clrTo>
                <a:srgbClr val="CCE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673" y="4088953"/>
            <a:ext cx="6000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hlinkClick r:id="rId6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CCE8FF"/>
              </a:clrFrom>
              <a:clrTo>
                <a:srgbClr val="CCE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485" y="4957241"/>
            <a:ext cx="5524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CCE8FF"/>
              </a:clrFrom>
              <a:clrTo>
                <a:srgbClr val="CCE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610" y="5576366"/>
            <a:ext cx="6381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54" y="1753265"/>
            <a:ext cx="6296092" cy="4477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77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如何做一次知识分享培训</a:t>
            </a:r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67708963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7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要点巩固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要点巩固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898354" y="1672992"/>
            <a:ext cx="3384376" cy="233023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明确</a:t>
            </a:r>
            <a:r>
              <a:rPr lang="zh-CN" altLang="en-US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漏斗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原理，充分考虑过程</a:t>
            </a:r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损耗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90842" y="1672992"/>
            <a:ext cx="3298080" cy="233023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可视化原则，一</a:t>
            </a:r>
            <a:r>
              <a:rPr lang="zh-CN" altLang="en-US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图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胜千字</a:t>
            </a:r>
          </a:p>
        </p:txBody>
      </p:sp>
      <p:sp>
        <p:nvSpPr>
          <p:cNvPr id="10" name="椭圆 9"/>
          <p:cNvSpPr/>
          <p:nvPr/>
        </p:nvSpPr>
        <p:spPr>
          <a:xfrm>
            <a:off x="7290842" y="4291260"/>
            <a:ext cx="3298080" cy="233023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实</a:t>
            </a:r>
            <a:r>
              <a:rPr lang="zh-CN" altLang="en-US" sz="3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例</a:t>
            </a:r>
            <a:endParaRPr lang="en-US" altLang="zh-CN" sz="3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胜于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千言万语</a:t>
            </a:r>
          </a:p>
        </p:txBody>
      </p:sp>
      <p:sp>
        <p:nvSpPr>
          <p:cNvPr id="11" name="椭圆 10"/>
          <p:cNvSpPr/>
          <p:nvPr/>
        </p:nvSpPr>
        <p:spPr>
          <a:xfrm>
            <a:off x="2898354" y="4291260"/>
            <a:ext cx="3384376" cy="233023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促进</a:t>
            </a:r>
            <a:r>
              <a:rPr lang="zh-CN" altLang="en-US" sz="3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沟通</a:t>
            </a:r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，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多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以问题调动</a:t>
            </a:r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思维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58594" y="2904645"/>
            <a:ext cx="3456384" cy="233023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学员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才是主角，始终不变的思考方向</a:t>
            </a:r>
          </a:p>
        </p:txBody>
      </p:sp>
    </p:spTree>
    <p:extLst>
      <p:ext uri="{BB962C8B-B14F-4D97-AF65-F5344CB8AC3E}">
        <p14:creationId xmlns:p14="http://schemas.microsoft.com/office/powerpoint/2010/main" val="46334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3834112" y="2238367"/>
            <a:ext cx="5303658" cy="2325056"/>
            <a:chOff x="1767" y="1673"/>
            <a:chExt cx="2227" cy="97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437" y="1804"/>
              <a:ext cx="2" cy="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3 h 3"/>
                <a:gd name="T4" fmla="*/ 0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437" y="1804"/>
              <a:ext cx="2" cy="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3 h 3"/>
                <a:gd name="T4" fmla="*/ 0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2160" y="1673"/>
              <a:ext cx="616" cy="976"/>
            </a:xfrm>
            <a:custGeom>
              <a:avLst/>
              <a:gdLst>
                <a:gd name="T0" fmla="*/ 67 w 260"/>
                <a:gd name="T1" fmla="*/ 213 h 410"/>
                <a:gd name="T2" fmla="*/ 56 w 260"/>
                <a:gd name="T3" fmla="*/ 187 h 410"/>
                <a:gd name="T4" fmla="*/ 63 w 260"/>
                <a:gd name="T5" fmla="*/ 197 h 410"/>
                <a:gd name="T6" fmla="*/ 148 w 260"/>
                <a:gd name="T7" fmla="*/ 179 h 410"/>
                <a:gd name="T8" fmla="*/ 112 w 260"/>
                <a:gd name="T9" fmla="*/ 186 h 410"/>
                <a:gd name="T10" fmla="*/ 99 w 260"/>
                <a:gd name="T11" fmla="*/ 205 h 410"/>
                <a:gd name="T12" fmla="*/ 131 w 260"/>
                <a:gd name="T13" fmla="*/ 231 h 410"/>
                <a:gd name="T14" fmla="*/ 171 w 260"/>
                <a:gd name="T15" fmla="*/ 256 h 410"/>
                <a:gd name="T16" fmla="*/ 150 w 260"/>
                <a:gd name="T17" fmla="*/ 283 h 410"/>
                <a:gd name="T18" fmla="*/ 103 w 260"/>
                <a:gd name="T19" fmla="*/ 263 h 410"/>
                <a:gd name="T20" fmla="*/ 117 w 260"/>
                <a:gd name="T21" fmla="*/ 283 h 410"/>
                <a:gd name="T22" fmla="*/ 106 w 260"/>
                <a:gd name="T23" fmla="*/ 300 h 410"/>
                <a:gd name="T24" fmla="*/ 109 w 260"/>
                <a:gd name="T25" fmla="*/ 347 h 410"/>
                <a:gd name="T26" fmla="*/ 154 w 260"/>
                <a:gd name="T27" fmla="*/ 366 h 410"/>
                <a:gd name="T28" fmla="*/ 192 w 260"/>
                <a:gd name="T29" fmla="*/ 299 h 410"/>
                <a:gd name="T30" fmla="*/ 191 w 260"/>
                <a:gd name="T31" fmla="*/ 269 h 410"/>
                <a:gd name="T32" fmla="*/ 188 w 260"/>
                <a:gd name="T33" fmla="*/ 197 h 410"/>
                <a:gd name="T34" fmla="*/ 187 w 260"/>
                <a:gd name="T35" fmla="*/ 155 h 410"/>
                <a:gd name="T36" fmla="*/ 68 w 260"/>
                <a:gd name="T37" fmla="*/ 85 h 410"/>
                <a:gd name="T38" fmla="*/ 63 w 260"/>
                <a:gd name="T39" fmla="*/ 115 h 410"/>
                <a:gd name="T40" fmla="*/ 53 w 260"/>
                <a:gd name="T41" fmla="*/ 157 h 410"/>
                <a:gd name="T42" fmla="*/ 88 w 260"/>
                <a:gd name="T43" fmla="*/ 141 h 410"/>
                <a:gd name="T44" fmla="*/ 210 w 260"/>
                <a:gd name="T45" fmla="*/ 16 h 410"/>
                <a:gd name="T46" fmla="*/ 224 w 260"/>
                <a:gd name="T47" fmla="*/ 47 h 410"/>
                <a:gd name="T48" fmla="*/ 223 w 260"/>
                <a:gd name="T49" fmla="*/ 84 h 410"/>
                <a:gd name="T50" fmla="*/ 247 w 260"/>
                <a:gd name="T51" fmla="*/ 105 h 410"/>
                <a:gd name="T52" fmla="*/ 222 w 260"/>
                <a:gd name="T53" fmla="*/ 137 h 410"/>
                <a:gd name="T54" fmla="*/ 226 w 260"/>
                <a:gd name="T55" fmla="*/ 182 h 410"/>
                <a:gd name="T56" fmla="*/ 228 w 260"/>
                <a:gd name="T57" fmla="*/ 227 h 410"/>
                <a:gd name="T58" fmla="*/ 234 w 260"/>
                <a:gd name="T59" fmla="*/ 280 h 410"/>
                <a:gd name="T60" fmla="*/ 236 w 260"/>
                <a:gd name="T61" fmla="*/ 304 h 410"/>
                <a:gd name="T62" fmla="*/ 238 w 260"/>
                <a:gd name="T63" fmla="*/ 330 h 410"/>
                <a:gd name="T64" fmla="*/ 241 w 260"/>
                <a:gd name="T65" fmla="*/ 362 h 410"/>
                <a:gd name="T66" fmla="*/ 214 w 260"/>
                <a:gd name="T67" fmla="*/ 408 h 410"/>
                <a:gd name="T68" fmla="*/ 177 w 260"/>
                <a:gd name="T69" fmla="*/ 399 h 410"/>
                <a:gd name="T70" fmla="*/ 127 w 260"/>
                <a:gd name="T71" fmla="*/ 385 h 410"/>
                <a:gd name="T72" fmla="*/ 60 w 260"/>
                <a:gd name="T73" fmla="*/ 366 h 410"/>
                <a:gd name="T74" fmla="*/ 84 w 260"/>
                <a:gd name="T75" fmla="*/ 360 h 410"/>
                <a:gd name="T76" fmla="*/ 88 w 260"/>
                <a:gd name="T77" fmla="*/ 327 h 410"/>
                <a:gd name="T78" fmla="*/ 80 w 260"/>
                <a:gd name="T79" fmla="*/ 280 h 410"/>
                <a:gd name="T80" fmla="*/ 61 w 260"/>
                <a:gd name="T81" fmla="*/ 318 h 410"/>
                <a:gd name="T82" fmla="*/ 42 w 260"/>
                <a:gd name="T83" fmla="*/ 346 h 410"/>
                <a:gd name="T84" fmla="*/ 7 w 260"/>
                <a:gd name="T85" fmla="*/ 355 h 410"/>
                <a:gd name="T86" fmla="*/ 45 w 260"/>
                <a:gd name="T87" fmla="*/ 288 h 410"/>
                <a:gd name="T88" fmla="*/ 28 w 260"/>
                <a:gd name="T89" fmla="*/ 286 h 410"/>
                <a:gd name="T90" fmla="*/ 1 w 260"/>
                <a:gd name="T91" fmla="*/ 269 h 410"/>
                <a:gd name="T92" fmla="*/ 37 w 260"/>
                <a:gd name="T93" fmla="*/ 221 h 410"/>
                <a:gd name="T94" fmla="*/ 40 w 260"/>
                <a:gd name="T95" fmla="*/ 168 h 410"/>
                <a:gd name="T96" fmla="*/ 44 w 260"/>
                <a:gd name="T97" fmla="*/ 118 h 410"/>
                <a:gd name="T98" fmla="*/ 50 w 260"/>
                <a:gd name="T99" fmla="*/ 78 h 410"/>
                <a:gd name="T100" fmla="*/ 48 w 260"/>
                <a:gd name="T101" fmla="*/ 32 h 410"/>
                <a:gd name="T102" fmla="*/ 81 w 260"/>
                <a:gd name="T103" fmla="*/ 0 h 410"/>
                <a:gd name="T104" fmla="*/ 82 w 260"/>
                <a:gd name="T105" fmla="*/ 47 h 410"/>
                <a:gd name="T106" fmla="*/ 118 w 260"/>
                <a:gd name="T107" fmla="*/ 58 h 410"/>
                <a:gd name="T108" fmla="*/ 121 w 260"/>
                <a:gd name="T109" fmla="*/ 81 h 410"/>
                <a:gd name="T110" fmla="*/ 110 w 260"/>
                <a:gd name="T111" fmla="*/ 108 h 410"/>
                <a:gd name="T112" fmla="*/ 106 w 260"/>
                <a:gd name="T113" fmla="*/ 140 h 410"/>
                <a:gd name="T114" fmla="*/ 134 w 260"/>
                <a:gd name="T115" fmla="*/ 157 h 410"/>
                <a:gd name="T116" fmla="*/ 184 w 260"/>
                <a:gd name="T117" fmla="*/ 107 h 410"/>
                <a:gd name="T118" fmla="*/ 180 w 260"/>
                <a:gd name="T119" fmla="*/ 39 h 410"/>
                <a:gd name="T120" fmla="*/ 177 w 260"/>
                <a:gd name="T121" fmla="*/ 2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410">
                  <a:moveTo>
                    <a:pt x="54" y="211"/>
                  </a:moveTo>
                  <a:cubicBezTo>
                    <a:pt x="51" y="211"/>
                    <a:pt x="51" y="211"/>
                    <a:pt x="51" y="21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9" y="227"/>
                    <a:pt x="49" y="227"/>
                    <a:pt x="49" y="227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8" y="229"/>
                    <a:pt x="48" y="229"/>
                    <a:pt x="48" y="229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2"/>
                    <a:pt x="48" y="232"/>
                    <a:pt x="48" y="232"/>
                  </a:cubicBezTo>
                  <a:cubicBezTo>
                    <a:pt x="51" y="232"/>
                    <a:pt x="51" y="232"/>
                    <a:pt x="51" y="232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60" y="226"/>
                    <a:pt x="60" y="226"/>
                    <a:pt x="60" y="226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64" y="221"/>
                    <a:pt x="64" y="221"/>
                    <a:pt x="64" y="221"/>
                  </a:cubicBezTo>
                  <a:cubicBezTo>
                    <a:pt x="65" y="220"/>
                    <a:pt x="65" y="220"/>
                    <a:pt x="65" y="220"/>
                  </a:cubicBezTo>
                  <a:cubicBezTo>
                    <a:pt x="67" y="217"/>
                    <a:pt x="67" y="217"/>
                    <a:pt x="67" y="217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5"/>
                    <a:pt x="68" y="215"/>
                    <a:pt x="68" y="215"/>
                  </a:cubicBezTo>
                  <a:cubicBezTo>
                    <a:pt x="68" y="214"/>
                    <a:pt x="68" y="214"/>
                    <a:pt x="68" y="21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54" y="211"/>
                    <a:pt x="54" y="211"/>
                    <a:pt x="54" y="211"/>
                  </a:cubicBezTo>
                  <a:moveTo>
                    <a:pt x="88" y="174"/>
                  </a:moveTo>
                  <a:cubicBezTo>
                    <a:pt x="86" y="173"/>
                    <a:pt x="86" y="173"/>
                    <a:pt x="86" y="173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3" y="172"/>
                    <a:pt x="83" y="172"/>
                    <a:pt x="83" y="172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76" y="177"/>
                    <a:pt x="76" y="177"/>
                    <a:pt x="76" y="177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8" y="183"/>
                    <a:pt x="68" y="183"/>
                    <a:pt x="68" y="183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2" y="186"/>
                    <a:pt x="62" y="186"/>
                    <a:pt x="62" y="186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2" y="172"/>
                    <a:pt x="62" y="172"/>
                    <a:pt x="62" y="172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0" y="165"/>
                    <a:pt x="60" y="165"/>
                    <a:pt x="60" y="165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2" y="164"/>
                    <a:pt x="52" y="164"/>
                    <a:pt x="52" y="164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9" y="181"/>
                    <a:pt x="49" y="181"/>
                    <a:pt x="49" y="181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0" y="189"/>
                    <a:pt x="50" y="189"/>
                    <a:pt x="50" y="189"/>
                  </a:cubicBezTo>
                  <a:cubicBezTo>
                    <a:pt x="50" y="197"/>
                    <a:pt x="50" y="197"/>
                    <a:pt x="50" y="197"/>
                  </a:cubicBezTo>
                  <a:cubicBezTo>
                    <a:pt x="51" y="198"/>
                    <a:pt x="51" y="198"/>
                    <a:pt x="51" y="198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6" y="196"/>
                    <a:pt x="76" y="196"/>
                    <a:pt x="76" y="196"/>
                  </a:cubicBezTo>
                  <a:cubicBezTo>
                    <a:pt x="84" y="196"/>
                    <a:pt x="84" y="196"/>
                    <a:pt x="84" y="196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87"/>
                    <a:pt x="87" y="187"/>
                    <a:pt x="87" y="187"/>
                  </a:cubicBezTo>
                  <a:cubicBezTo>
                    <a:pt x="87" y="185"/>
                    <a:pt x="87" y="185"/>
                    <a:pt x="87" y="185"/>
                  </a:cubicBezTo>
                  <a:cubicBezTo>
                    <a:pt x="87" y="183"/>
                    <a:pt x="87" y="183"/>
                    <a:pt x="87" y="183"/>
                  </a:cubicBezTo>
                  <a:cubicBezTo>
                    <a:pt x="87" y="181"/>
                    <a:pt x="87" y="181"/>
                    <a:pt x="87" y="181"/>
                  </a:cubicBezTo>
                  <a:cubicBezTo>
                    <a:pt x="88" y="174"/>
                    <a:pt x="88" y="174"/>
                    <a:pt x="88" y="174"/>
                  </a:cubicBezTo>
                  <a:moveTo>
                    <a:pt x="187" y="146"/>
                  </a:moveTo>
                  <a:cubicBezTo>
                    <a:pt x="184" y="146"/>
                    <a:pt x="184" y="146"/>
                    <a:pt x="184" y="146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74" y="156"/>
                    <a:pt x="174" y="156"/>
                    <a:pt x="174" y="156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2" y="160"/>
                    <a:pt x="172" y="160"/>
                    <a:pt x="172" y="160"/>
                  </a:cubicBezTo>
                  <a:cubicBezTo>
                    <a:pt x="160" y="168"/>
                    <a:pt x="160" y="168"/>
                    <a:pt x="160" y="168"/>
                  </a:cubicBezTo>
                  <a:cubicBezTo>
                    <a:pt x="149" y="178"/>
                    <a:pt x="149" y="178"/>
                    <a:pt x="149" y="178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7" y="180"/>
                    <a:pt x="147" y="180"/>
                    <a:pt x="147" y="180"/>
                  </a:cubicBezTo>
                  <a:cubicBezTo>
                    <a:pt x="148" y="181"/>
                    <a:pt x="148" y="181"/>
                    <a:pt x="148" y="181"/>
                  </a:cubicBezTo>
                  <a:cubicBezTo>
                    <a:pt x="148" y="182"/>
                    <a:pt x="148" y="182"/>
                    <a:pt x="148" y="182"/>
                  </a:cubicBezTo>
                  <a:cubicBezTo>
                    <a:pt x="147" y="183"/>
                    <a:pt x="147" y="183"/>
                    <a:pt x="147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0" y="184"/>
                    <a:pt x="140" y="184"/>
                    <a:pt x="140" y="184"/>
                  </a:cubicBezTo>
                  <a:cubicBezTo>
                    <a:pt x="140" y="186"/>
                    <a:pt x="140" y="186"/>
                    <a:pt x="140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7" y="189"/>
                    <a:pt x="137" y="189"/>
                    <a:pt x="137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3" y="188"/>
                    <a:pt x="133" y="188"/>
                    <a:pt x="133" y="188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6" y="187"/>
                    <a:pt x="126" y="187"/>
                    <a:pt x="126" y="187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112" y="186"/>
                    <a:pt x="112" y="186"/>
                    <a:pt x="112" y="186"/>
                  </a:cubicBezTo>
                  <a:cubicBezTo>
                    <a:pt x="112" y="186"/>
                    <a:pt x="112" y="186"/>
                    <a:pt x="112" y="186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09" y="186"/>
                    <a:pt x="109" y="186"/>
                    <a:pt x="109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05" y="184"/>
                    <a:pt x="105" y="184"/>
                    <a:pt x="105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101" y="185"/>
                    <a:pt x="101" y="185"/>
                    <a:pt x="101" y="185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100" y="192"/>
                    <a:pt x="100" y="192"/>
                    <a:pt x="100" y="192"/>
                  </a:cubicBezTo>
                  <a:cubicBezTo>
                    <a:pt x="101" y="194"/>
                    <a:pt x="101" y="194"/>
                    <a:pt x="101" y="194"/>
                  </a:cubicBezTo>
                  <a:cubicBezTo>
                    <a:pt x="101" y="197"/>
                    <a:pt x="101" y="197"/>
                    <a:pt x="101" y="197"/>
                  </a:cubicBezTo>
                  <a:cubicBezTo>
                    <a:pt x="100" y="199"/>
                    <a:pt x="100" y="199"/>
                    <a:pt x="100" y="199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1" y="201"/>
                    <a:pt x="101" y="201"/>
                    <a:pt x="101" y="201"/>
                  </a:cubicBezTo>
                  <a:cubicBezTo>
                    <a:pt x="102" y="202"/>
                    <a:pt x="102" y="202"/>
                    <a:pt x="102" y="202"/>
                  </a:cubicBezTo>
                  <a:cubicBezTo>
                    <a:pt x="100" y="202"/>
                    <a:pt x="100" y="202"/>
                    <a:pt x="100" y="202"/>
                  </a:cubicBezTo>
                  <a:cubicBezTo>
                    <a:pt x="99" y="203"/>
                    <a:pt x="99" y="203"/>
                    <a:pt x="99" y="203"/>
                  </a:cubicBezTo>
                  <a:cubicBezTo>
                    <a:pt x="99" y="205"/>
                    <a:pt x="99" y="205"/>
                    <a:pt x="99" y="205"/>
                  </a:cubicBezTo>
                  <a:cubicBezTo>
                    <a:pt x="99" y="206"/>
                    <a:pt x="99" y="206"/>
                    <a:pt x="99" y="20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100" y="209"/>
                    <a:pt x="100" y="209"/>
                    <a:pt x="100" y="209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3" y="211"/>
                    <a:pt x="103" y="211"/>
                    <a:pt x="103" y="211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0" y="214"/>
                    <a:pt x="110" y="214"/>
                    <a:pt x="110" y="214"/>
                  </a:cubicBezTo>
                  <a:cubicBezTo>
                    <a:pt x="111" y="215"/>
                    <a:pt x="111" y="215"/>
                    <a:pt x="111" y="215"/>
                  </a:cubicBezTo>
                  <a:cubicBezTo>
                    <a:pt x="116" y="219"/>
                    <a:pt x="116" y="219"/>
                    <a:pt x="116" y="219"/>
                  </a:cubicBezTo>
                  <a:cubicBezTo>
                    <a:pt x="116" y="220"/>
                    <a:pt x="116" y="220"/>
                    <a:pt x="116" y="220"/>
                  </a:cubicBezTo>
                  <a:cubicBezTo>
                    <a:pt x="116" y="220"/>
                    <a:pt x="116" y="220"/>
                    <a:pt x="116" y="220"/>
                  </a:cubicBezTo>
                  <a:cubicBezTo>
                    <a:pt x="115" y="221"/>
                    <a:pt x="115" y="221"/>
                    <a:pt x="115" y="221"/>
                  </a:cubicBezTo>
                  <a:cubicBezTo>
                    <a:pt x="116" y="223"/>
                    <a:pt x="116" y="223"/>
                    <a:pt x="116" y="223"/>
                  </a:cubicBezTo>
                  <a:cubicBezTo>
                    <a:pt x="117" y="224"/>
                    <a:pt x="117" y="224"/>
                    <a:pt x="117" y="224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26"/>
                    <a:pt x="118" y="226"/>
                    <a:pt x="118" y="226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9" y="232"/>
                    <a:pt x="119" y="232"/>
                    <a:pt x="119" y="232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31" y="231"/>
                    <a:pt x="131" y="231"/>
                    <a:pt x="131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42" y="231"/>
                    <a:pt x="142" y="231"/>
                    <a:pt x="142" y="231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48" y="234"/>
                    <a:pt x="148" y="234"/>
                    <a:pt x="148" y="234"/>
                  </a:cubicBezTo>
                  <a:cubicBezTo>
                    <a:pt x="149" y="233"/>
                    <a:pt x="149" y="233"/>
                    <a:pt x="149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4"/>
                    <a:pt x="151" y="234"/>
                    <a:pt x="151" y="234"/>
                  </a:cubicBezTo>
                  <a:cubicBezTo>
                    <a:pt x="152" y="234"/>
                    <a:pt x="152" y="234"/>
                    <a:pt x="152" y="234"/>
                  </a:cubicBezTo>
                  <a:cubicBezTo>
                    <a:pt x="154" y="236"/>
                    <a:pt x="154" y="236"/>
                    <a:pt x="154" y="236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56" y="237"/>
                    <a:pt x="156" y="237"/>
                    <a:pt x="156" y="237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58" y="240"/>
                    <a:pt x="158" y="240"/>
                    <a:pt x="158" y="240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3"/>
                    <a:pt x="163" y="243"/>
                    <a:pt x="163" y="243"/>
                  </a:cubicBezTo>
                  <a:cubicBezTo>
                    <a:pt x="164" y="245"/>
                    <a:pt x="164" y="245"/>
                    <a:pt x="164" y="245"/>
                  </a:cubicBezTo>
                  <a:cubicBezTo>
                    <a:pt x="165" y="246"/>
                    <a:pt x="165" y="246"/>
                    <a:pt x="165" y="246"/>
                  </a:cubicBezTo>
                  <a:cubicBezTo>
                    <a:pt x="170" y="251"/>
                    <a:pt x="170" y="251"/>
                    <a:pt x="170" y="251"/>
                  </a:cubicBezTo>
                  <a:cubicBezTo>
                    <a:pt x="171" y="253"/>
                    <a:pt x="171" y="253"/>
                    <a:pt x="171" y="253"/>
                  </a:cubicBezTo>
                  <a:cubicBezTo>
                    <a:pt x="171" y="255"/>
                    <a:pt x="171" y="255"/>
                    <a:pt x="171" y="255"/>
                  </a:cubicBezTo>
                  <a:cubicBezTo>
                    <a:pt x="171" y="256"/>
                    <a:pt x="171" y="256"/>
                    <a:pt x="171" y="256"/>
                  </a:cubicBezTo>
                  <a:cubicBezTo>
                    <a:pt x="171" y="258"/>
                    <a:pt x="171" y="258"/>
                    <a:pt x="171" y="258"/>
                  </a:cubicBezTo>
                  <a:cubicBezTo>
                    <a:pt x="172" y="258"/>
                    <a:pt x="172" y="258"/>
                    <a:pt x="172" y="258"/>
                  </a:cubicBezTo>
                  <a:cubicBezTo>
                    <a:pt x="173" y="259"/>
                    <a:pt x="173" y="259"/>
                    <a:pt x="173" y="259"/>
                  </a:cubicBezTo>
                  <a:cubicBezTo>
                    <a:pt x="173" y="262"/>
                    <a:pt x="173" y="262"/>
                    <a:pt x="173" y="262"/>
                  </a:cubicBezTo>
                  <a:cubicBezTo>
                    <a:pt x="173" y="263"/>
                    <a:pt x="173" y="263"/>
                    <a:pt x="173" y="263"/>
                  </a:cubicBezTo>
                  <a:cubicBezTo>
                    <a:pt x="173" y="264"/>
                    <a:pt x="173" y="264"/>
                    <a:pt x="173" y="264"/>
                  </a:cubicBezTo>
                  <a:cubicBezTo>
                    <a:pt x="175" y="265"/>
                    <a:pt x="175" y="265"/>
                    <a:pt x="175" y="265"/>
                  </a:cubicBezTo>
                  <a:cubicBezTo>
                    <a:pt x="175" y="268"/>
                    <a:pt x="175" y="268"/>
                    <a:pt x="175" y="268"/>
                  </a:cubicBezTo>
                  <a:cubicBezTo>
                    <a:pt x="173" y="272"/>
                    <a:pt x="173" y="272"/>
                    <a:pt x="173" y="272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68" y="281"/>
                    <a:pt x="168" y="281"/>
                    <a:pt x="168" y="281"/>
                  </a:cubicBezTo>
                  <a:cubicBezTo>
                    <a:pt x="168" y="282"/>
                    <a:pt x="168" y="282"/>
                    <a:pt x="168" y="282"/>
                  </a:cubicBezTo>
                  <a:cubicBezTo>
                    <a:pt x="167" y="283"/>
                    <a:pt x="167" y="283"/>
                    <a:pt x="167" y="283"/>
                  </a:cubicBezTo>
                  <a:cubicBezTo>
                    <a:pt x="164" y="284"/>
                    <a:pt x="164" y="284"/>
                    <a:pt x="164" y="284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1" y="285"/>
                    <a:pt x="161" y="285"/>
                    <a:pt x="161" y="285"/>
                  </a:cubicBezTo>
                  <a:cubicBezTo>
                    <a:pt x="159" y="285"/>
                    <a:pt x="159" y="285"/>
                    <a:pt x="159" y="285"/>
                  </a:cubicBezTo>
                  <a:cubicBezTo>
                    <a:pt x="157" y="285"/>
                    <a:pt x="157" y="285"/>
                    <a:pt x="157" y="285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0" y="283"/>
                    <a:pt x="150" y="283"/>
                    <a:pt x="150" y="283"/>
                  </a:cubicBezTo>
                  <a:cubicBezTo>
                    <a:pt x="148" y="283"/>
                    <a:pt x="148" y="283"/>
                    <a:pt x="148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5" y="271"/>
                    <a:pt x="135" y="271"/>
                    <a:pt x="135" y="271"/>
                  </a:cubicBezTo>
                  <a:cubicBezTo>
                    <a:pt x="134" y="268"/>
                    <a:pt x="134" y="268"/>
                    <a:pt x="134" y="268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134" y="264"/>
                    <a:pt x="134" y="264"/>
                    <a:pt x="134" y="264"/>
                  </a:cubicBezTo>
                  <a:cubicBezTo>
                    <a:pt x="133" y="260"/>
                    <a:pt x="133" y="260"/>
                    <a:pt x="133" y="260"/>
                  </a:cubicBezTo>
                  <a:cubicBezTo>
                    <a:pt x="123" y="245"/>
                    <a:pt x="123" y="245"/>
                    <a:pt x="123" y="245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15" y="239"/>
                    <a:pt x="115" y="239"/>
                    <a:pt x="115" y="239"/>
                  </a:cubicBezTo>
                  <a:cubicBezTo>
                    <a:pt x="115" y="239"/>
                    <a:pt x="115" y="239"/>
                    <a:pt x="115" y="239"/>
                  </a:cubicBezTo>
                  <a:cubicBezTo>
                    <a:pt x="114" y="239"/>
                    <a:pt x="114" y="239"/>
                    <a:pt x="114" y="239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09" y="243"/>
                    <a:pt x="109" y="243"/>
                    <a:pt x="109" y="243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03" y="254"/>
                    <a:pt x="103" y="254"/>
                    <a:pt x="103" y="254"/>
                  </a:cubicBezTo>
                  <a:cubicBezTo>
                    <a:pt x="103" y="256"/>
                    <a:pt x="103" y="256"/>
                    <a:pt x="103" y="256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3" y="267"/>
                    <a:pt x="103" y="267"/>
                    <a:pt x="103" y="267"/>
                  </a:cubicBezTo>
                  <a:cubicBezTo>
                    <a:pt x="103" y="268"/>
                    <a:pt x="103" y="268"/>
                    <a:pt x="103" y="268"/>
                  </a:cubicBezTo>
                  <a:cubicBezTo>
                    <a:pt x="103" y="272"/>
                    <a:pt x="103" y="272"/>
                    <a:pt x="103" y="272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11" y="281"/>
                    <a:pt x="111" y="281"/>
                    <a:pt x="111" y="281"/>
                  </a:cubicBezTo>
                  <a:cubicBezTo>
                    <a:pt x="112" y="281"/>
                    <a:pt x="112" y="281"/>
                    <a:pt x="112" y="281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3" y="282"/>
                    <a:pt x="113" y="282"/>
                    <a:pt x="113" y="282"/>
                  </a:cubicBezTo>
                  <a:cubicBezTo>
                    <a:pt x="116" y="283"/>
                    <a:pt x="116" y="283"/>
                    <a:pt x="116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8" y="284"/>
                    <a:pt x="118" y="284"/>
                    <a:pt x="118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4" y="285"/>
                    <a:pt x="114" y="285"/>
                    <a:pt x="114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0" y="284"/>
                    <a:pt x="110" y="284"/>
                    <a:pt x="110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8" y="285"/>
                    <a:pt x="108" y="285"/>
                    <a:pt x="108" y="285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7"/>
                    <a:pt x="108" y="287"/>
                    <a:pt x="108" y="287"/>
                  </a:cubicBezTo>
                  <a:cubicBezTo>
                    <a:pt x="108" y="287"/>
                    <a:pt x="108" y="287"/>
                    <a:pt x="108" y="287"/>
                  </a:cubicBezTo>
                  <a:cubicBezTo>
                    <a:pt x="108" y="288"/>
                    <a:pt x="108" y="288"/>
                    <a:pt x="108" y="288"/>
                  </a:cubicBezTo>
                  <a:cubicBezTo>
                    <a:pt x="108" y="289"/>
                    <a:pt x="108" y="289"/>
                    <a:pt x="108" y="289"/>
                  </a:cubicBezTo>
                  <a:cubicBezTo>
                    <a:pt x="106" y="290"/>
                    <a:pt x="106" y="290"/>
                    <a:pt x="106" y="290"/>
                  </a:cubicBezTo>
                  <a:cubicBezTo>
                    <a:pt x="106" y="290"/>
                    <a:pt x="106" y="290"/>
                    <a:pt x="106" y="290"/>
                  </a:cubicBezTo>
                  <a:cubicBezTo>
                    <a:pt x="106" y="292"/>
                    <a:pt x="106" y="292"/>
                    <a:pt x="106" y="292"/>
                  </a:cubicBezTo>
                  <a:cubicBezTo>
                    <a:pt x="106" y="292"/>
                    <a:pt x="106" y="292"/>
                    <a:pt x="106" y="292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9" y="296"/>
                    <a:pt x="109" y="296"/>
                    <a:pt x="109" y="296"/>
                  </a:cubicBezTo>
                  <a:cubicBezTo>
                    <a:pt x="107" y="297"/>
                    <a:pt x="107" y="297"/>
                    <a:pt x="107" y="297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6"/>
                    <a:pt x="106" y="306"/>
                    <a:pt x="106" y="306"/>
                  </a:cubicBezTo>
                  <a:cubicBezTo>
                    <a:pt x="107" y="310"/>
                    <a:pt x="107" y="310"/>
                    <a:pt x="107" y="310"/>
                  </a:cubicBezTo>
                  <a:cubicBezTo>
                    <a:pt x="108" y="312"/>
                    <a:pt x="108" y="312"/>
                    <a:pt x="108" y="312"/>
                  </a:cubicBezTo>
                  <a:cubicBezTo>
                    <a:pt x="108" y="315"/>
                    <a:pt x="108" y="315"/>
                    <a:pt x="108" y="315"/>
                  </a:cubicBezTo>
                  <a:cubicBezTo>
                    <a:pt x="108" y="318"/>
                    <a:pt x="108" y="318"/>
                    <a:pt x="108" y="318"/>
                  </a:cubicBezTo>
                  <a:cubicBezTo>
                    <a:pt x="108" y="322"/>
                    <a:pt x="108" y="322"/>
                    <a:pt x="108" y="322"/>
                  </a:cubicBezTo>
                  <a:cubicBezTo>
                    <a:pt x="108" y="322"/>
                    <a:pt x="108" y="322"/>
                    <a:pt x="108" y="322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0" y="325"/>
                    <a:pt x="110" y="325"/>
                    <a:pt x="110" y="325"/>
                  </a:cubicBezTo>
                  <a:cubicBezTo>
                    <a:pt x="110" y="326"/>
                    <a:pt x="110" y="326"/>
                    <a:pt x="110" y="326"/>
                  </a:cubicBezTo>
                  <a:cubicBezTo>
                    <a:pt x="109" y="327"/>
                    <a:pt x="109" y="327"/>
                    <a:pt x="109" y="327"/>
                  </a:cubicBezTo>
                  <a:cubicBezTo>
                    <a:pt x="110" y="327"/>
                    <a:pt x="110" y="327"/>
                    <a:pt x="110" y="327"/>
                  </a:cubicBezTo>
                  <a:cubicBezTo>
                    <a:pt x="110" y="329"/>
                    <a:pt x="110" y="329"/>
                    <a:pt x="110" y="329"/>
                  </a:cubicBezTo>
                  <a:cubicBezTo>
                    <a:pt x="110" y="331"/>
                    <a:pt x="110" y="331"/>
                    <a:pt x="110" y="331"/>
                  </a:cubicBezTo>
                  <a:cubicBezTo>
                    <a:pt x="109" y="337"/>
                    <a:pt x="109" y="337"/>
                    <a:pt x="109" y="337"/>
                  </a:cubicBezTo>
                  <a:cubicBezTo>
                    <a:pt x="111" y="338"/>
                    <a:pt x="111" y="338"/>
                    <a:pt x="111" y="338"/>
                  </a:cubicBezTo>
                  <a:cubicBezTo>
                    <a:pt x="111" y="339"/>
                    <a:pt x="111" y="339"/>
                    <a:pt x="111" y="339"/>
                  </a:cubicBezTo>
                  <a:cubicBezTo>
                    <a:pt x="110" y="341"/>
                    <a:pt x="110" y="341"/>
                    <a:pt x="110" y="341"/>
                  </a:cubicBezTo>
                  <a:cubicBezTo>
                    <a:pt x="109" y="342"/>
                    <a:pt x="109" y="342"/>
                    <a:pt x="109" y="342"/>
                  </a:cubicBezTo>
                  <a:cubicBezTo>
                    <a:pt x="109" y="345"/>
                    <a:pt x="109" y="345"/>
                    <a:pt x="109" y="345"/>
                  </a:cubicBezTo>
                  <a:cubicBezTo>
                    <a:pt x="109" y="347"/>
                    <a:pt x="109" y="347"/>
                    <a:pt x="109" y="347"/>
                  </a:cubicBezTo>
                  <a:cubicBezTo>
                    <a:pt x="111" y="348"/>
                    <a:pt x="111" y="348"/>
                    <a:pt x="111" y="348"/>
                  </a:cubicBezTo>
                  <a:cubicBezTo>
                    <a:pt x="109" y="350"/>
                    <a:pt x="109" y="350"/>
                    <a:pt x="109" y="350"/>
                  </a:cubicBezTo>
                  <a:cubicBezTo>
                    <a:pt x="109" y="351"/>
                    <a:pt x="109" y="351"/>
                    <a:pt x="109" y="351"/>
                  </a:cubicBezTo>
                  <a:cubicBezTo>
                    <a:pt x="109" y="353"/>
                    <a:pt x="109" y="353"/>
                    <a:pt x="109" y="353"/>
                  </a:cubicBezTo>
                  <a:cubicBezTo>
                    <a:pt x="111" y="355"/>
                    <a:pt x="111" y="355"/>
                    <a:pt x="111" y="355"/>
                  </a:cubicBezTo>
                  <a:cubicBezTo>
                    <a:pt x="112" y="355"/>
                    <a:pt x="112" y="355"/>
                    <a:pt x="112" y="355"/>
                  </a:cubicBezTo>
                  <a:cubicBezTo>
                    <a:pt x="112" y="357"/>
                    <a:pt x="112" y="357"/>
                    <a:pt x="112" y="357"/>
                  </a:cubicBezTo>
                  <a:cubicBezTo>
                    <a:pt x="113" y="358"/>
                    <a:pt x="113" y="358"/>
                    <a:pt x="113" y="358"/>
                  </a:cubicBezTo>
                  <a:cubicBezTo>
                    <a:pt x="114" y="359"/>
                    <a:pt x="114" y="359"/>
                    <a:pt x="114" y="359"/>
                  </a:cubicBezTo>
                  <a:cubicBezTo>
                    <a:pt x="115" y="360"/>
                    <a:pt x="115" y="360"/>
                    <a:pt x="115" y="360"/>
                  </a:cubicBezTo>
                  <a:cubicBezTo>
                    <a:pt x="117" y="360"/>
                    <a:pt x="117" y="360"/>
                    <a:pt x="117" y="360"/>
                  </a:cubicBezTo>
                  <a:cubicBezTo>
                    <a:pt x="121" y="361"/>
                    <a:pt x="121" y="361"/>
                    <a:pt x="121" y="361"/>
                  </a:cubicBezTo>
                  <a:cubicBezTo>
                    <a:pt x="123" y="362"/>
                    <a:pt x="123" y="362"/>
                    <a:pt x="123" y="362"/>
                  </a:cubicBezTo>
                  <a:cubicBezTo>
                    <a:pt x="142" y="365"/>
                    <a:pt x="142" y="365"/>
                    <a:pt x="142" y="365"/>
                  </a:cubicBezTo>
                  <a:cubicBezTo>
                    <a:pt x="143" y="364"/>
                    <a:pt x="143" y="364"/>
                    <a:pt x="143" y="364"/>
                  </a:cubicBezTo>
                  <a:cubicBezTo>
                    <a:pt x="143" y="363"/>
                    <a:pt x="143" y="363"/>
                    <a:pt x="143" y="363"/>
                  </a:cubicBezTo>
                  <a:cubicBezTo>
                    <a:pt x="145" y="363"/>
                    <a:pt x="145" y="363"/>
                    <a:pt x="145" y="363"/>
                  </a:cubicBezTo>
                  <a:cubicBezTo>
                    <a:pt x="146" y="364"/>
                    <a:pt x="146" y="364"/>
                    <a:pt x="146" y="364"/>
                  </a:cubicBezTo>
                  <a:cubicBezTo>
                    <a:pt x="147" y="365"/>
                    <a:pt x="147" y="365"/>
                    <a:pt x="147" y="365"/>
                  </a:cubicBezTo>
                  <a:cubicBezTo>
                    <a:pt x="149" y="366"/>
                    <a:pt x="149" y="366"/>
                    <a:pt x="149" y="366"/>
                  </a:cubicBezTo>
                  <a:cubicBezTo>
                    <a:pt x="154" y="366"/>
                    <a:pt x="154" y="366"/>
                    <a:pt x="154" y="366"/>
                  </a:cubicBezTo>
                  <a:cubicBezTo>
                    <a:pt x="158" y="365"/>
                    <a:pt x="158" y="365"/>
                    <a:pt x="158" y="365"/>
                  </a:cubicBezTo>
                  <a:cubicBezTo>
                    <a:pt x="161" y="365"/>
                    <a:pt x="161" y="365"/>
                    <a:pt x="161" y="365"/>
                  </a:cubicBezTo>
                  <a:cubicBezTo>
                    <a:pt x="163" y="366"/>
                    <a:pt x="163" y="366"/>
                    <a:pt x="163" y="366"/>
                  </a:cubicBezTo>
                  <a:cubicBezTo>
                    <a:pt x="166" y="365"/>
                    <a:pt x="166" y="365"/>
                    <a:pt x="166" y="365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4" y="364"/>
                    <a:pt x="174" y="364"/>
                    <a:pt x="174" y="364"/>
                  </a:cubicBezTo>
                  <a:cubicBezTo>
                    <a:pt x="176" y="363"/>
                    <a:pt x="176" y="363"/>
                    <a:pt x="176" y="363"/>
                  </a:cubicBezTo>
                  <a:cubicBezTo>
                    <a:pt x="178" y="363"/>
                    <a:pt x="178" y="363"/>
                    <a:pt x="178" y="363"/>
                  </a:cubicBezTo>
                  <a:cubicBezTo>
                    <a:pt x="179" y="363"/>
                    <a:pt x="179" y="363"/>
                    <a:pt x="179" y="363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6" y="360"/>
                    <a:pt x="186" y="360"/>
                    <a:pt x="186" y="360"/>
                  </a:cubicBezTo>
                  <a:cubicBezTo>
                    <a:pt x="188" y="360"/>
                    <a:pt x="188" y="360"/>
                    <a:pt x="188" y="360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91" y="349"/>
                    <a:pt x="191" y="349"/>
                    <a:pt x="191" y="349"/>
                  </a:cubicBezTo>
                  <a:cubicBezTo>
                    <a:pt x="192" y="344"/>
                    <a:pt x="192" y="344"/>
                    <a:pt x="192" y="344"/>
                  </a:cubicBezTo>
                  <a:cubicBezTo>
                    <a:pt x="191" y="339"/>
                    <a:pt x="191" y="339"/>
                    <a:pt x="191" y="339"/>
                  </a:cubicBezTo>
                  <a:cubicBezTo>
                    <a:pt x="192" y="334"/>
                    <a:pt x="192" y="334"/>
                    <a:pt x="192" y="334"/>
                  </a:cubicBezTo>
                  <a:cubicBezTo>
                    <a:pt x="192" y="320"/>
                    <a:pt x="192" y="320"/>
                    <a:pt x="192" y="320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1" y="301"/>
                    <a:pt x="191" y="301"/>
                    <a:pt x="191" y="301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4" y="298"/>
                    <a:pt x="194" y="298"/>
                    <a:pt x="194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93" y="296"/>
                    <a:pt x="193" y="296"/>
                    <a:pt x="193" y="296"/>
                  </a:cubicBezTo>
                  <a:cubicBezTo>
                    <a:pt x="192" y="296"/>
                    <a:pt x="192" y="296"/>
                    <a:pt x="192" y="296"/>
                  </a:cubicBezTo>
                  <a:cubicBezTo>
                    <a:pt x="192" y="296"/>
                    <a:pt x="192" y="296"/>
                    <a:pt x="192" y="296"/>
                  </a:cubicBezTo>
                  <a:cubicBezTo>
                    <a:pt x="191" y="296"/>
                    <a:pt x="191" y="296"/>
                    <a:pt x="191" y="296"/>
                  </a:cubicBezTo>
                  <a:cubicBezTo>
                    <a:pt x="190" y="296"/>
                    <a:pt x="190" y="296"/>
                    <a:pt x="190" y="296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88"/>
                    <a:pt x="189" y="288"/>
                    <a:pt x="189" y="288"/>
                  </a:cubicBezTo>
                  <a:cubicBezTo>
                    <a:pt x="190" y="283"/>
                    <a:pt x="190" y="283"/>
                    <a:pt x="190" y="283"/>
                  </a:cubicBezTo>
                  <a:cubicBezTo>
                    <a:pt x="191" y="281"/>
                    <a:pt x="191" y="281"/>
                    <a:pt x="191" y="281"/>
                  </a:cubicBezTo>
                  <a:cubicBezTo>
                    <a:pt x="193" y="281"/>
                    <a:pt x="193" y="281"/>
                    <a:pt x="193" y="281"/>
                  </a:cubicBezTo>
                  <a:cubicBezTo>
                    <a:pt x="193" y="279"/>
                    <a:pt x="193" y="279"/>
                    <a:pt x="193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1" y="278"/>
                    <a:pt x="191" y="278"/>
                    <a:pt x="191" y="278"/>
                  </a:cubicBezTo>
                  <a:cubicBezTo>
                    <a:pt x="190" y="278"/>
                    <a:pt x="190" y="278"/>
                    <a:pt x="190" y="278"/>
                  </a:cubicBezTo>
                  <a:cubicBezTo>
                    <a:pt x="190" y="277"/>
                    <a:pt x="190" y="277"/>
                    <a:pt x="190" y="277"/>
                  </a:cubicBezTo>
                  <a:cubicBezTo>
                    <a:pt x="191" y="273"/>
                    <a:pt x="191" y="273"/>
                    <a:pt x="191" y="273"/>
                  </a:cubicBezTo>
                  <a:cubicBezTo>
                    <a:pt x="191" y="270"/>
                    <a:pt x="191" y="270"/>
                    <a:pt x="191" y="270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189" y="255"/>
                    <a:pt x="189" y="255"/>
                    <a:pt x="189" y="255"/>
                  </a:cubicBezTo>
                  <a:cubicBezTo>
                    <a:pt x="190" y="253"/>
                    <a:pt x="190" y="253"/>
                    <a:pt x="190" y="253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1" y="240"/>
                    <a:pt x="191" y="240"/>
                    <a:pt x="191" y="240"/>
                  </a:cubicBezTo>
                  <a:cubicBezTo>
                    <a:pt x="191" y="238"/>
                    <a:pt x="191" y="238"/>
                    <a:pt x="191" y="238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5"/>
                    <a:pt x="189" y="235"/>
                    <a:pt x="189" y="235"/>
                  </a:cubicBezTo>
                  <a:cubicBezTo>
                    <a:pt x="189" y="216"/>
                    <a:pt x="189" y="216"/>
                    <a:pt x="189" y="216"/>
                  </a:cubicBezTo>
                  <a:cubicBezTo>
                    <a:pt x="189" y="211"/>
                    <a:pt x="189" y="211"/>
                    <a:pt x="189" y="211"/>
                  </a:cubicBezTo>
                  <a:cubicBezTo>
                    <a:pt x="188" y="210"/>
                    <a:pt x="188" y="210"/>
                    <a:pt x="188" y="210"/>
                  </a:cubicBezTo>
                  <a:cubicBezTo>
                    <a:pt x="188" y="207"/>
                    <a:pt x="188" y="207"/>
                    <a:pt x="188" y="207"/>
                  </a:cubicBezTo>
                  <a:cubicBezTo>
                    <a:pt x="188" y="205"/>
                    <a:pt x="188" y="205"/>
                    <a:pt x="188" y="205"/>
                  </a:cubicBezTo>
                  <a:cubicBezTo>
                    <a:pt x="188" y="203"/>
                    <a:pt x="188" y="203"/>
                    <a:pt x="188" y="203"/>
                  </a:cubicBezTo>
                  <a:cubicBezTo>
                    <a:pt x="188" y="200"/>
                    <a:pt x="188" y="200"/>
                    <a:pt x="188" y="200"/>
                  </a:cubicBezTo>
                  <a:cubicBezTo>
                    <a:pt x="188" y="199"/>
                    <a:pt x="188" y="199"/>
                    <a:pt x="188" y="199"/>
                  </a:cubicBezTo>
                  <a:cubicBezTo>
                    <a:pt x="188" y="197"/>
                    <a:pt x="188" y="197"/>
                    <a:pt x="188" y="197"/>
                  </a:cubicBezTo>
                  <a:cubicBezTo>
                    <a:pt x="188" y="192"/>
                    <a:pt x="188" y="192"/>
                    <a:pt x="188" y="192"/>
                  </a:cubicBezTo>
                  <a:cubicBezTo>
                    <a:pt x="188" y="190"/>
                    <a:pt x="188" y="190"/>
                    <a:pt x="188" y="190"/>
                  </a:cubicBezTo>
                  <a:cubicBezTo>
                    <a:pt x="189" y="189"/>
                    <a:pt x="189" y="189"/>
                    <a:pt x="189" y="189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7" y="183"/>
                    <a:pt x="187" y="183"/>
                    <a:pt x="187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9"/>
                    <a:pt x="187" y="179"/>
                    <a:pt x="187" y="179"/>
                  </a:cubicBezTo>
                  <a:cubicBezTo>
                    <a:pt x="187" y="178"/>
                    <a:pt x="187" y="178"/>
                    <a:pt x="187" y="178"/>
                  </a:cubicBezTo>
                  <a:cubicBezTo>
                    <a:pt x="188" y="175"/>
                    <a:pt x="188" y="175"/>
                    <a:pt x="188" y="175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8" y="165"/>
                    <a:pt x="188" y="165"/>
                    <a:pt x="188" y="165"/>
                  </a:cubicBezTo>
                  <a:cubicBezTo>
                    <a:pt x="188" y="163"/>
                    <a:pt x="188" y="163"/>
                    <a:pt x="188" y="163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88" y="161"/>
                    <a:pt x="188" y="161"/>
                    <a:pt x="188" y="161"/>
                  </a:cubicBezTo>
                  <a:cubicBezTo>
                    <a:pt x="188" y="159"/>
                    <a:pt x="188" y="159"/>
                    <a:pt x="188" y="159"/>
                  </a:cubicBezTo>
                  <a:cubicBezTo>
                    <a:pt x="187" y="158"/>
                    <a:pt x="187" y="158"/>
                    <a:pt x="187" y="158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7" y="155"/>
                    <a:pt x="187" y="155"/>
                    <a:pt x="187" y="155"/>
                  </a:cubicBezTo>
                  <a:cubicBezTo>
                    <a:pt x="187" y="151"/>
                    <a:pt x="187" y="151"/>
                    <a:pt x="187" y="15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6"/>
                    <a:pt x="187" y="146"/>
                    <a:pt x="187" y="146"/>
                  </a:cubicBezTo>
                  <a:moveTo>
                    <a:pt x="88" y="87"/>
                  </a:moveTo>
                  <a:cubicBezTo>
                    <a:pt x="85" y="81"/>
                    <a:pt x="85" y="81"/>
                    <a:pt x="85" y="81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57" y="134"/>
                    <a:pt x="57" y="134"/>
                    <a:pt x="57" y="134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7" y="143"/>
                    <a:pt x="57" y="143"/>
                    <a:pt x="57" y="143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53"/>
                    <a:pt x="54" y="153"/>
                    <a:pt x="54" y="153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3" y="156"/>
                    <a:pt x="63" y="156"/>
                    <a:pt x="63" y="156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69" y="154"/>
                    <a:pt x="69" y="154"/>
                    <a:pt x="69" y="154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6" y="159"/>
                    <a:pt x="86" y="159"/>
                    <a:pt x="86" y="159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90"/>
                    <a:pt x="89" y="90"/>
                    <a:pt x="89" y="90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8" y="87"/>
                    <a:pt x="88" y="87"/>
                    <a:pt x="88" y="87"/>
                  </a:cubicBezTo>
                  <a:moveTo>
                    <a:pt x="199" y="10"/>
                  </a:moveTo>
                  <a:cubicBezTo>
                    <a:pt x="202" y="13"/>
                    <a:pt x="202" y="13"/>
                    <a:pt x="202" y="13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6" y="22"/>
                    <a:pt x="216" y="22"/>
                    <a:pt x="216" y="22"/>
                  </a:cubicBezTo>
                  <a:cubicBezTo>
                    <a:pt x="218" y="26"/>
                    <a:pt x="218" y="26"/>
                    <a:pt x="218" y="26"/>
                  </a:cubicBezTo>
                  <a:cubicBezTo>
                    <a:pt x="219" y="30"/>
                    <a:pt x="219" y="30"/>
                    <a:pt x="219" y="30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2" y="36"/>
                    <a:pt x="222" y="36"/>
                    <a:pt x="222" y="36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6" y="43"/>
                    <a:pt x="226" y="43"/>
                    <a:pt x="226" y="43"/>
                  </a:cubicBezTo>
                  <a:cubicBezTo>
                    <a:pt x="225" y="43"/>
                    <a:pt x="225" y="43"/>
                    <a:pt x="225" y="43"/>
                  </a:cubicBezTo>
                  <a:cubicBezTo>
                    <a:pt x="224" y="44"/>
                    <a:pt x="224" y="44"/>
                    <a:pt x="224" y="44"/>
                  </a:cubicBezTo>
                  <a:cubicBezTo>
                    <a:pt x="223" y="44"/>
                    <a:pt x="223" y="44"/>
                    <a:pt x="223" y="44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3" y="51"/>
                    <a:pt x="223" y="51"/>
                    <a:pt x="223" y="51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5"/>
                    <a:pt x="222" y="55"/>
                    <a:pt x="222" y="55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2" y="74"/>
                    <a:pt x="222" y="74"/>
                    <a:pt x="222" y="74"/>
                  </a:cubicBezTo>
                  <a:cubicBezTo>
                    <a:pt x="222" y="75"/>
                    <a:pt x="222" y="75"/>
                    <a:pt x="222" y="75"/>
                  </a:cubicBezTo>
                  <a:cubicBezTo>
                    <a:pt x="222" y="77"/>
                    <a:pt x="222" y="77"/>
                    <a:pt x="222" y="77"/>
                  </a:cubicBezTo>
                  <a:cubicBezTo>
                    <a:pt x="220" y="79"/>
                    <a:pt x="220" y="79"/>
                    <a:pt x="220" y="79"/>
                  </a:cubicBezTo>
                  <a:cubicBezTo>
                    <a:pt x="220" y="81"/>
                    <a:pt x="220" y="81"/>
                    <a:pt x="220" y="81"/>
                  </a:cubicBezTo>
                  <a:cubicBezTo>
                    <a:pt x="220" y="82"/>
                    <a:pt x="220" y="82"/>
                    <a:pt x="220" y="82"/>
                  </a:cubicBezTo>
                  <a:cubicBezTo>
                    <a:pt x="221" y="84"/>
                    <a:pt x="221" y="84"/>
                    <a:pt x="221" y="84"/>
                  </a:cubicBezTo>
                  <a:cubicBezTo>
                    <a:pt x="223" y="84"/>
                    <a:pt x="223" y="84"/>
                    <a:pt x="223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53" y="84"/>
                    <a:pt x="253" y="84"/>
                    <a:pt x="253" y="84"/>
                  </a:cubicBezTo>
                  <a:cubicBezTo>
                    <a:pt x="256" y="85"/>
                    <a:pt x="256" y="85"/>
                    <a:pt x="256" y="85"/>
                  </a:cubicBezTo>
                  <a:cubicBezTo>
                    <a:pt x="258" y="86"/>
                    <a:pt x="258" y="86"/>
                    <a:pt x="258" y="86"/>
                  </a:cubicBezTo>
                  <a:cubicBezTo>
                    <a:pt x="257" y="88"/>
                    <a:pt x="257" y="88"/>
                    <a:pt x="257" y="88"/>
                  </a:cubicBezTo>
                  <a:cubicBezTo>
                    <a:pt x="258" y="90"/>
                    <a:pt x="258" y="90"/>
                    <a:pt x="258" y="90"/>
                  </a:cubicBezTo>
                  <a:cubicBezTo>
                    <a:pt x="258" y="90"/>
                    <a:pt x="258" y="90"/>
                    <a:pt x="258" y="90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9" y="94"/>
                    <a:pt x="259" y="94"/>
                    <a:pt x="259" y="94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0" y="99"/>
                    <a:pt x="260" y="99"/>
                    <a:pt x="260" y="99"/>
                  </a:cubicBezTo>
                  <a:cubicBezTo>
                    <a:pt x="259" y="100"/>
                    <a:pt x="259" y="100"/>
                    <a:pt x="259" y="100"/>
                  </a:cubicBezTo>
                  <a:cubicBezTo>
                    <a:pt x="258" y="101"/>
                    <a:pt x="258" y="101"/>
                    <a:pt x="258" y="101"/>
                  </a:cubicBezTo>
                  <a:cubicBezTo>
                    <a:pt x="249" y="104"/>
                    <a:pt x="249" y="104"/>
                    <a:pt x="249" y="104"/>
                  </a:cubicBezTo>
                  <a:cubicBezTo>
                    <a:pt x="247" y="105"/>
                    <a:pt x="247" y="105"/>
                    <a:pt x="247" y="105"/>
                  </a:cubicBezTo>
                  <a:cubicBezTo>
                    <a:pt x="245" y="106"/>
                    <a:pt x="245" y="106"/>
                    <a:pt x="245" y="106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44" y="111"/>
                    <a:pt x="244" y="111"/>
                    <a:pt x="244" y="111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5" y="111"/>
                    <a:pt x="235" y="111"/>
                    <a:pt x="235" y="111"/>
                  </a:cubicBezTo>
                  <a:cubicBezTo>
                    <a:pt x="234" y="111"/>
                    <a:pt x="234" y="111"/>
                    <a:pt x="234" y="111"/>
                  </a:cubicBezTo>
                  <a:cubicBezTo>
                    <a:pt x="233" y="112"/>
                    <a:pt x="233" y="112"/>
                    <a:pt x="233" y="112"/>
                  </a:cubicBezTo>
                  <a:cubicBezTo>
                    <a:pt x="232" y="114"/>
                    <a:pt x="232" y="114"/>
                    <a:pt x="232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3" y="116"/>
                    <a:pt x="223" y="116"/>
                    <a:pt x="223" y="116"/>
                  </a:cubicBezTo>
                  <a:cubicBezTo>
                    <a:pt x="221" y="119"/>
                    <a:pt x="221" y="119"/>
                    <a:pt x="221" y="119"/>
                  </a:cubicBezTo>
                  <a:cubicBezTo>
                    <a:pt x="222" y="120"/>
                    <a:pt x="222" y="120"/>
                    <a:pt x="222" y="120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20" y="124"/>
                    <a:pt x="220" y="124"/>
                    <a:pt x="220" y="124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22" y="127"/>
                    <a:pt x="222" y="127"/>
                    <a:pt x="222" y="127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2" y="130"/>
                    <a:pt x="222" y="130"/>
                    <a:pt x="222" y="130"/>
                  </a:cubicBezTo>
                  <a:cubicBezTo>
                    <a:pt x="222" y="137"/>
                    <a:pt x="222" y="137"/>
                    <a:pt x="222" y="137"/>
                  </a:cubicBezTo>
                  <a:cubicBezTo>
                    <a:pt x="221" y="140"/>
                    <a:pt x="221" y="140"/>
                    <a:pt x="221" y="14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2" y="142"/>
                    <a:pt x="222" y="142"/>
                    <a:pt x="222" y="142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2" y="146"/>
                    <a:pt x="222" y="146"/>
                    <a:pt x="222" y="146"/>
                  </a:cubicBezTo>
                  <a:cubicBezTo>
                    <a:pt x="222" y="147"/>
                    <a:pt x="222" y="147"/>
                    <a:pt x="222" y="147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2" y="150"/>
                    <a:pt x="222" y="150"/>
                    <a:pt x="222" y="150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2" y="153"/>
                    <a:pt x="222" y="153"/>
                    <a:pt x="222" y="153"/>
                  </a:cubicBezTo>
                  <a:cubicBezTo>
                    <a:pt x="223" y="159"/>
                    <a:pt x="223" y="159"/>
                    <a:pt x="223" y="159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25" y="163"/>
                    <a:pt x="225" y="163"/>
                    <a:pt x="225" y="163"/>
                  </a:cubicBezTo>
                  <a:cubicBezTo>
                    <a:pt x="225" y="165"/>
                    <a:pt x="225" y="165"/>
                    <a:pt x="225" y="165"/>
                  </a:cubicBezTo>
                  <a:cubicBezTo>
                    <a:pt x="224" y="166"/>
                    <a:pt x="224" y="166"/>
                    <a:pt x="224" y="166"/>
                  </a:cubicBezTo>
                  <a:cubicBezTo>
                    <a:pt x="224" y="168"/>
                    <a:pt x="224" y="168"/>
                    <a:pt x="224" y="168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2"/>
                    <a:pt x="226" y="182"/>
                    <a:pt x="226" y="182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7" y="200"/>
                    <a:pt x="227" y="200"/>
                    <a:pt x="227" y="200"/>
                  </a:cubicBezTo>
                  <a:cubicBezTo>
                    <a:pt x="226" y="203"/>
                    <a:pt x="226" y="203"/>
                    <a:pt x="226" y="203"/>
                  </a:cubicBezTo>
                  <a:cubicBezTo>
                    <a:pt x="225" y="204"/>
                    <a:pt x="225" y="204"/>
                    <a:pt x="225" y="204"/>
                  </a:cubicBezTo>
                  <a:cubicBezTo>
                    <a:pt x="224" y="205"/>
                    <a:pt x="224" y="205"/>
                    <a:pt x="224" y="205"/>
                  </a:cubicBezTo>
                  <a:cubicBezTo>
                    <a:pt x="224" y="207"/>
                    <a:pt x="224" y="207"/>
                    <a:pt x="224" y="207"/>
                  </a:cubicBezTo>
                  <a:cubicBezTo>
                    <a:pt x="225" y="208"/>
                    <a:pt x="225" y="208"/>
                    <a:pt x="225" y="208"/>
                  </a:cubicBezTo>
                  <a:cubicBezTo>
                    <a:pt x="226" y="209"/>
                    <a:pt x="226" y="209"/>
                    <a:pt x="226" y="209"/>
                  </a:cubicBezTo>
                  <a:cubicBezTo>
                    <a:pt x="226" y="210"/>
                    <a:pt x="226" y="210"/>
                    <a:pt x="226" y="210"/>
                  </a:cubicBezTo>
                  <a:cubicBezTo>
                    <a:pt x="225" y="211"/>
                    <a:pt x="225" y="211"/>
                    <a:pt x="225" y="211"/>
                  </a:cubicBezTo>
                  <a:cubicBezTo>
                    <a:pt x="225" y="212"/>
                    <a:pt x="225" y="212"/>
                    <a:pt x="225" y="212"/>
                  </a:cubicBezTo>
                  <a:cubicBezTo>
                    <a:pt x="226" y="213"/>
                    <a:pt x="226" y="213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5"/>
                    <a:pt x="226" y="215"/>
                    <a:pt x="226" y="215"/>
                  </a:cubicBezTo>
                  <a:cubicBezTo>
                    <a:pt x="226" y="216"/>
                    <a:pt x="226" y="216"/>
                    <a:pt x="226" y="216"/>
                  </a:cubicBezTo>
                  <a:cubicBezTo>
                    <a:pt x="225" y="217"/>
                    <a:pt x="225" y="217"/>
                    <a:pt x="225" y="217"/>
                  </a:cubicBezTo>
                  <a:cubicBezTo>
                    <a:pt x="225" y="219"/>
                    <a:pt x="225" y="219"/>
                    <a:pt x="225" y="219"/>
                  </a:cubicBezTo>
                  <a:cubicBezTo>
                    <a:pt x="228" y="227"/>
                    <a:pt x="228" y="227"/>
                    <a:pt x="228" y="227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31"/>
                    <a:pt x="228" y="231"/>
                    <a:pt x="228" y="231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7"/>
                    <a:pt x="228" y="237"/>
                    <a:pt x="228" y="237"/>
                  </a:cubicBezTo>
                  <a:cubicBezTo>
                    <a:pt x="228" y="245"/>
                    <a:pt x="228" y="245"/>
                    <a:pt x="228" y="245"/>
                  </a:cubicBezTo>
                  <a:cubicBezTo>
                    <a:pt x="229" y="249"/>
                    <a:pt x="229" y="249"/>
                    <a:pt x="229" y="249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28" y="252"/>
                    <a:pt x="228" y="252"/>
                    <a:pt x="228" y="252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0" y="254"/>
                    <a:pt x="230" y="254"/>
                    <a:pt x="230" y="254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0" y="256"/>
                    <a:pt x="230" y="256"/>
                    <a:pt x="230" y="256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1" y="272"/>
                    <a:pt x="231" y="272"/>
                    <a:pt x="231" y="272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5"/>
                    <a:pt x="234" y="285"/>
                    <a:pt x="234" y="285"/>
                  </a:cubicBezTo>
                  <a:cubicBezTo>
                    <a:pt x="234" y="286"/>
                    <a:pt x="234" y="286"/>
                    <a:pt x="234" y="286"/>
                  </a:cubicBezTo>
                  <a:cubicBezTo>
                    <a:pt x="234" y="287"/>
                    <a:pt x="234" y="287"/>
                    <a:pt x="234" y="287"/>
                  </a:cubicBezTo>
                  <a:cubicBezTo>
                    <a:pt x="234" y="288"/>
                    <a:pt x="234" y="288"/>
                    <a:pt x="234" y="288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4" y="290"/>
                    <a:pt x="234" y="290"/>
                    <a:pt x="234" y="290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5" y="294"/>
                    <a:pt x="235" y="294"/>
                    <a:pt x="235" y="294"/>
                  </a:cubicBezTo>
                  <a:cubicBezTo>
                    <a:pt x="235" y="294"/>
                    <a:pt x="235" y="294"/>
                    <a:pt x="234" y="294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2"/>
                    <a:pt x="235" y="302"/>
                    <a:pt x="235" y="302"/>
                  </a:cubicBezTo>
                  <a:cubicBezTo>
                    <a:pt x="235" y="303"/>
                    <a:pt x="235" y="303"/>
                    <a:pt x="235" y="303"/>
                  </a:cubicBezTo>
                  <a:cubicBezTo>
                    <a:pt x="236" y="304"/>
                    <a:pt x="236" y="304"/>
                    <a:pt x="236" y="304"/>
                  </a:cubicBezTo>
                  <a:cubicBezTo>
                    <a:pt x="235" y="304"/>
                    <a:pt x="235" y="304"/>
                    <a:pt x="235" y="304"/>
                  </a:cubicBezTo>
                  <a:cubicBezTo>
                    <a:pt x="235" y="305"/>
                    <a:pt x="235" y="305"/>
                    <a:pt x="235" y="305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7" y="308"/>
                    <a:pt x="237" y="308"/>
                    <a:pt x="237" y="308"/>
                  </a:cubicBezTo>
                  <a:cubicBezTo>
                    <a:pt x="237" y="312"/>
                    <a:pt x="237" y="312"/>
                    <a:pt x="237" y="312"/>
                  </a:cubicBezTo>
                  <a:cubicBezTo>
                    <a:pt x="238" y="313"/>
                    <a:pt x="238" y="313"/>
                    <a:pt x="238" y="313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8"/>
                    <a:pt x="238" y="318"/>
                    <a:pt x="238" y="318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8" y="320"/>
                    <a:pt x="238" y="320"/>
                    <a:pt x="238" y="320"/>
                  </a:cubicBezTo>
                  <a:cubicBezTo>
                    <a:pt x="240" y="322"/>
                    <a:pt x="240" y="322"/>
                    <a:pt x="240" y="322"/>
                  </a:cubicBezTo>
                  <a:cubicBezTo>
                    <a:pt x="239" y="322"/>
                    <a:pt x="239" y="322"/>
                    <a:pt x="239" y="322"/>
                  </a:cubicBezTo>
                  <a:cubicBezTo>
                    <a:pt x="238" y="323"/>
                    <a:pt x="238" y="323"/>
                    <a:pt x="238" y="323"/>
                  </a:cubicBezTo>
                  <a:cubicBezTo>
                    <a:pt x="238" y="323"/>
                    <a:pt x="238" y="323"/>
                    <a:pt x="238" y="323"/>
                  </a:cubicBezTo>
                  <a:cubicBezTo>
                    <a:pt x="238" y="325"/>
                    <a:pt x="238" y="325"/>
                    <a:pt x="238" y="325"/>
                  </a:cubicBezTo>
                  <a:cubicBezTo>
                    <a:pt x="238" y="327"/>
                    <a:pt x="238" y="327"/>
                    <a:pt x="238" y="327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30"/>
                    <a:pt x="238" y="330"/>
                    <a:pt x="238" y="330"/>
                  </a:cubicBezTo>
                  <a:cubicBezTo>
                    <a:pt x="238" y="330"/>
                    <a:pt x="238" y="330"/>
                    <a:pt x="238" y="330"/>
                  </a:cubicBezTo>
                  <a:cubicBezTo>
                    <a:pt x="238" y="330"/>
                    <a:pt x="238" y="330"/>
                    <a:pt x="238" y="330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8"/>
                    <a:pt x="241" y="338"/>
                    <a:pt x="241" y="338"/>
                  </a:cubicBezTo>
                  <a:cubicBezTo>
                    <a:pt x="239" y="345"/>
                    <a:pt x="239" y="345"/>
                    <a:pt x="239" y="345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8"/>
                    <a:pt x="240" y="348"/>
                    <a:pt x="240" y="348"/>
                  </a:cubicBezTo>
                  <a:cubicBezTo>
                    <a:pt x="239" y="348"/>
                    <a:pt x="239" y="348"/>
                    <a:pt x="239" y="348"/>
                  </a:cubicBezTo>
                  <a:cubicBezTo>
                    <a:pt x="240" y="349"/>
                    <a:pt x="240" y="349"/>
                    <a:pt x="240" y="349"/>
                  </a:cubicBezTo>
                  <a:cubicBezTo>
                    <a:pt x="241" y="350"/>
                    <a:pt x="241" y="350"/>
                    <a:pt x="241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0" y="352"/>
                    <a:pt x="240" y="352"/>
                    <a:pt x="240" y="352"/>
                  </a:cubicBezTo>
                  <a:cubicBezTo>
                    <a:pt x="240" y="354"/>
                    <a:pt x="240" y="354"/>
                    <a:pt x="240" y="354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241" y="358"/>
                    <a:pt x="241" y="358"/>
                    <a:pt x="241" y="358"/>
                  </a:cubicBezTo>
                  <a:cubicBezTo>
                    <a:pt x="241" y="360"/>
                    <a:pt x="241" y="360"/>
                    <a:pt x="241" y="360"/>
                  </a:cubicBezTo>
                  <a:cubicBezTo>
                    <a:pt x="240" y="361"/>
                    <a:pt x="240" y="361"/>
                    <a:pt x="240" y="361"/>
                  </a:cubicBezTo>
                  <a:cubicBezTo>
                    <a:pt x="241" y="362"/>
                    <a:pt x="241" y="362"/>
                    <a:pt x="241" y="362"/>
                  </a:cubicBezTo>
                  <a:cubicBezTo>
                    <a:pt x="241" y="363"/>
                    <a:pt x="241" y="363"/>
                    <a:pt x="241" y="363"/>
                  </a:cubicBezTo>
                  <a:cubicBezTo>
                    <a:pt x="241" y="365"/>
                    <a:pt x="241" y="365"/>
                    <a:pt x="241" y="365"/>
                  </a:cubicBezTo>
                  <a:cubicBezTo>
                    <a:pt x="240" y="370"/>
                    <a:pt x="240" y="370"/>
                    <a:pt x="240" y="370"/>
                  </a:cubicBezTo>
                  <a:cubicBezTo>
                    <a:pt x="239" y="371"/>
                    <a:pt x="239" y="371"/>
                    <a:pt x="239" y="371"/>
                  </a:cubicBezTo>
                  <a:cubicBezTo>
                    <a:pt x="239" y="371"/>
                    <a:pt x="239" y="371"/>
                    <a:pt x="239" y="371"/>
                  </a:cubicBezTo>
                  <a:cubicBezTo>
                    <a:pt x="240" y="372"/>
                    <a:pt x="240" y="372"/>
                    <a:pt x="240" y="372"/>
                  </a:cubicBezTo>
                  <a:cubicBezTo>
                    <a:pt x="241" y="373"/>
                    <a:pt x="241" y="373"/>
                    <a:pt x="241" y="373"/>
                  </a:cubicBezTo>
                  <a:cubicBezTo>
                    <a:pt x="240" y="377"/>
                    <a:pt x="240" y="377"/>
                    <a:pt x="240" y="377"/>
                  </a:cubicBezTo>
                  <a:cubicBezTo>
                    <a:pt x="237" y="386"/>
                    <a:pt x="237" y="386"/>
                    <a:pt x="237" y="386"/>
                  </a:cubicBezTo>
                  <a:cubicBezTo>
                    <a:pt x="237" y="391"/>
                    <a:pt x="237" y="391"/>
                    <a:pt x="237" y="391"/>
                  </a:cubicBezTo>
                  <a:cubicBezTo>
                    <a:pt x="232" y="404"/>
                    <a:pt x="232" y="404"/>
                    <a:pt x="232" y="404"/>
                  </a:cubicBezTo>
                  <a:cubicBezTo>
                    <a:pt x="230" y="404"/>
                    <a:pt x="230" y="404"/>
                    <a:pt x="230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3" y="408"/>
                    <a:pt x="223" y="408"/>
                    <a:pt x="223" y="408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219" y="410"/>
                    <a:pt x="219" y="410"/>
                    <a:pt x="219" y="410"/>
                  </a:cubicBezTo>
                  <a:cubicBezTo>
                    <a:pt x="218" y="410"/>
                    <a:pt x="218" y="410"/>
                    <a:pt x="218" y="410"/>
                  </a:cubicBezTo>
                  <a:cubicBezTo>
                    <a:pt x="217" y="409"/>
                    <a:pt x="217" y="409"/>
                    <a:pt x="217" y="409"/>
                  </a:cubicBezTo>
                  <a:cubicBezTo>
                    <a:pt x="215" y="409"/>
                    <a:pt x="215" y="409"/>
                    <a:pt x="215" y="409"/>
                  </a:cubicBezTo>
                  <a:cubicBezTo>
                    <a:pt x="214" y="408"/>
                    <a:pt x="214" y="408"/>
                    <a:pt x="214" y="408"/>
                  </a:cubicBezTo>
                  <a:cubicBezTo>
                    <a:pt x="213" y="407"/>
                    <a:pt x="213" y="407"/>
                    <a:pt x="213" y="407"/>
                  </a:cubicBezTo>
                  <a:cubicBezTo>
                    <a:pt x="212" y="407"/>
                    <a:pt x="212" y="407"/>
                    <a:pt x="212" y="407"/>
                  </a:cubicBezTo>
                  <a:cubicBezTo>
                    <a:pt x="211" y="407"/>
                    <a:pt x="211" y="407"/>
                    <a:pt x="211" y="407"/>
                  </a:cubicBezTo>
                  <a:cubicBezTo>
                    <a:pt x="210" y="406"/>
                    <a:pt x="210" y="406"/>
                    <a:pt x="210" y="406"/>
                  </a:cubicBezTo>
                  <a:cubicBezTo>
                    <a:pt x="208" y="405"/>
                    <a:pt x="208" y="405"/>
                    <a:pt x="208" y="405"/>
                  </a:cubicBezTo>
                  <a:cubicBezTo>
                    <a:pt x="204" y="405"/>
                    <a:pt x="204" y="405"/>
                    <a:pt x="204" y="405"/>
                  </a:cubicBezTo>
                  <a:cubicBezTo>
                    <a:pt x="201" y="405"/>
                    <a:pt x="201" y="405"/>
                    <a:pt x="201" y="405"/>
                  </a:cubicBezTo>
                  <a:cubicBezTo>
                    <a:pt x="200" y="404"/>
                    <a:pt x="200" y="404"/>
                    <a:pt x="200" y="404"/>
                  </a:cubicBezTo>
                  <a:cubicBezTo>
                    <a:pt x="199" y="402"/>
                    <a:pt x="199" y="402"/>
                    <a:pt x="199" y="402"/>
                  </a:cubicBezTo>
                  <a:cubicBezTo>
                    <a:pt x="197" y="402"/>
                    <a:pt x="197" y="402"/>
                    <a:pt x="197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3" y="401"/>
                    <a:pt x="193" y="401"/>
                    <a:pt x="193" y="401"/>
                  </a:cubicBezTo>
                  <a:cubicBezTo>
                    <a:pt x="191" y="400"/>
                    <a:pt x="191" y="400"/>
                    <a:pt x="191" y="400"/>
                  </a:cubicBezTo>
                  <a:cubicBezTo>
                    <a:pt x="188" y="400"/>
                    <a:pt x="188" y="400"/>
                    <a:pt x="188" y="400"/>
                  </a:cubicBezTo>
                  <a:cubicBezTo>
                    <a:pt x="187" y="401"/>
                    <a:pt x="187" y="401"/>
                    <a:pt x="187" y="401"/>
                  </a:cubicBezTo>
                  <a:cubicBezTo>
                    <a:pt x="186" y="400"/>
                    <a:pt x="186" y="400"/>
                    <a:pt x="186" y="400"/>
                  </a:cubicBezTo>
                  <a:cubicBezTo>
                    <a:pt x="185" y="399"/>
                    <a:pt x="185" y="399"/>
                    <a:pt x="185" y="399"/>
                  </a:cubicBezTo>
                  <a:cubicBezTo>
                    <a:pt x="183" y="400"/>
                    <a:pt x="183" y="400"/>
                    <a:pt x="183" y="400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79" y="400"/>
                    <a:pt x="179" y="400"/>
                    <a:pt x="179" y="400"/>
                  </a:cubicBezTo>
                  <a:cubicBezTo>
                    <a:pt x="177" y="399"/>
                    <a:pt x="177" y="399"/>
                    <a:pt x="177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68" y="398"/>
                    <a:pt x="168" y="398"/>
                    <a:pt x="168" y="398"/>
                  </a:cubicBezTo>
                  <a:cubicBezTo>
                    <a:pt x="156" y="400"/>
                    <a:pt x="156" y="400"/>
                    <a:pt x="156" y="400"/>
                  </a:cubicBezTo>
                  <a:cubicBezTo>
                    <a:pt x="154" y="400"/>
                    <a:pt x="154" y="400"/>
                    <a:pt x="154" y="400"/>
                  </a:cubicBezTo>
                  <a:cubicBezTo>
                    <a:pt x="152" y="399"/>
                    <a:pt x="152" y="399"/>
                    <a:pt x="152" y="399"/>
                  </a:cubicBezTo>
                  <a:cubicBezTo>
                    <a:pt x="148" y="398"/>
                    <a:pt x="148" y="398"/>
                    <a:pt x="148" y="398"/>
                  </a:cubicBezTo>
                  <a:cubicBezTo>
                    <a:pt x="147" y="398"/>
                    <a:pt x="147" y="398"/>
                    <a:pt x="147" y="398"/>
                  </a:cubicBezTo>
                  <a:cubicBezTo>
                    <a:pt x="146" y="398"/>
                    <a:pt x="146" y="398"/>
                    <a:pt x="146" y="398"/>
                  </a:cubicBezTo>
                  <a:cubicBezTo>
                    <a:pt x="145" y="398"/>
                    <a:pt x="145" y="398"/>
                    <a:pt x="145" y="398"/>
                  </a:cubicBezTo>
                  <a:cubicBezTo>
                    <a:pt x="143" y="397"/>
                    <a:pt x="143" y="397"/>
                    <a:pt x="143" y="397"/>
                  </a:cubicBezTo>
                  <a:cubicBezTo>
                    <a:pt x="143" y="397"/>
                    <a:pt x="143" y="397"/>
                    <a:pt x="143" y="397"/>
                  </a:cubicBezTo>
                  <a:cubicBezTo>
                    <a:pt x="142" y="397"/>
                    <a:pt x="142" y="397"/>
                    <a:pt x="142" y="397"/>
                  </a:cubicBezTo>
                  <a:cubicBezTo>
                    <a:pt x="141" y="395"/>
                    <a:pt x="141" y="395"/>
                    <a:pt x="141" y="395"/>
                  </a:cubicBezTo>
                  <a:cubicBezTo>
                    <a:pt x="140" y="394"/>
                    <a:pt x="140" y="394"/>
                    <a:pt x="140" y="394"/>
                  </a:cubicBezTo>
                  <a:cubicBezTo>
                    <a:pt x="139" y="393"/>
                    <a:pt x="139" y="393"/>
                    <a:pt x="139" y="393"/>
                  </a:cubicBezTo>
                  <a:cubicBezTo>
                    <a:pt x="135" y="392"/>
                    <a:pt x="135" y="392"/>
                    <a:pt x="135" y="392"/>
                  </a:cubicBezTo>
                  <a:cubicBezTo>
                    <a:pt x="134" y="392"/>
                    <a:pt x="134" y="392"/>
                    <a:pt x="134" y="392"/>
                  </a:cubicBezTo>
                  <a:cubicBezTo>
                    <a:pt x="134" y="391"/>
                    <a:pt x="134" y="391"/>
                    <a:pt x="134" y="391"/>
                  </a:cubicBezTo>
                  <a:cubicBezTo>
                    <a:pt x="132" y="390"/>
                    <a:pt x="132" y="390"/>
                    <a:pt x="132" y="390"/>
                  </a:cubicBezTo>
                  <a:cubicBezTo>
                    <a:pt x="131" y="389"/>
                    <a:pt x="131" y="389"/>
                    <a:pt x="131" y="389"/>
                  </a:cubicBezTo>
                  <a:cubicBezTo>
                    <a:pt x="127" y="385"/>
                    <a:pt x="127" y="385"/>
                    <a:pt x="127" y="385"/>
                  </a:cubicBezTo>
                  <a:cubicBezTo>
                    <a:pt x="126" y="385"/>
                    <a:pt x="126" y="385"/>
                    <a:pt x="126" y="385"/>
                  </a:cubicBezTo>
                  <a:cubicBezTo>
                    <a:pt x="125" y="385"/>
                    <a:pt x="125" y="385"/>
                    <a:pt x="125" y="385"/>
                  </a:cubicBezTo>
                  <a:cubicBezTo>
                    <a:pt x="124" y="384"/>
                    <a:pt x="124" y="384"/>
                    <a:pt x="124" y="384"/>
                  </a:cubicBezTo>
                  <a:cubicBezTo>
                    <a:pt x="123" y="383"/>
                    <a:pt x="123" y="383"/>
                    <a:pt x="123" y="383"/>
                  </a:cubicBezTo>
                  <a:cubicBezTo>
                    <a:pt x="120" y="382"/>
                    <a:pt x="120" y="382"/>
                    <a:pt x="120" y="382"/>
                  </a:cubicBezTo>
                  <a:cubicBezTo>
                    <a:pt x="115" y="381"/>
                    <a:pt x="115" y="381"/>
                    <a:pt x="115" y="381"/>
                  </a:cubicBezTo>
                  <a:cubicBezTo>
                    <a:pt x="107" y="387"/>
                    <a:pt x="107" y="387"/>
                    <a:pt x="107" y="387"/>
                  </a:cubicBezTo>
                  <a:cubicBezTo>
                    <a:pt x="103" y="388"/>
                    <a:pt x="103" y="388"/>
                    <a:pt x="103" y="388"/>
                  </a:cubicBezTo>
                  <a:cubicBezTo>
                    <a:pt x="100" y="388"/>
                    <a:pt x="100" y="388"/>
                    <a:pt x="100" y="388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96" y="385"/>
                    <a:pt x="96" y="385"/>
                    <a:pt x="96" y="385"/>
                  </a:cubicBezTo>
                  <a:cubicBezTo>
                    <a:pt x="94" y="383"/>
                    <a:pt x="94" y="383"/>
                    <a:pt x="94" y="383"/>
                  </a:cubicBezTo>
                  <a:cubicBezTo>
                    <a:pt x="79" y="373"/>
                    <a:pt x="79" y="373"/>
                    <a:pt x="79" y="373"/>
                  </a:cubicBezTo>
                  <a:cubicBezTo>
                    <a:pt x="78" y="372"/>
                    <a:pt x="78" y="372"/>
                    <a:pt x="78" y="372"/>
                  </a:cubicBezTo>
                  <a:cubicBezTo>
                    <a:pt x="78" y="371"/>
                    <a:pt x="78" y="371"/>
                    <a:pt x="78" y="371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2" y="370"/>
                    <a:pt x="72" y="370"/>
                    <a:pt x="72" y="370"/>
                  </a:cubicBezTo>
                  <a:cubicBezTo>
                    <a:pt x="68" y="368"/>
                    <a:pt x="68" y="368"/>
                    <a:pt x="68" y="368"/>
                  </a:cubicBezTo>
                  <a:cubicBezTo>
                    <a:pt x="62" y="367"/>
                    <a:pt x="62" y="367"/>
                    <a:pt x="62" y="367"/>
                  </a:cubicBezTo>
                  <a:cubicBezTo>
                    <a:pt x="60" y="367"/>
                    <a:pt x="60" y="367"/>
                    <a:pt x="60" y="367"/>
                  </a:cubicBezTo>
                  <a:cubicBezTo>
                    <a:pt x="60" y="366"/>
                    <a:pt x="60" y="366"/>
                    <a:pt x="60" y="366"/>
                  </a:cubicBezTo>
                  <a:cubicBezTo>
                    <a:pt x="58" y="363"/>
                    <a:pt x="58" y="363"/>
                    <a:pt x="58" y="363"/>
                  </a:cubicBezTo>
                  <a:cubicBezTo>
                    <a:pt x="56" y="361"/>
                    <a:pt x="56" y="361"/>
                    <a:pt x="56" y="361"/>
                  </a:cubicBezTo>
                  <a:cubicBezTo>
                    <a:pt x="54" y="360"/>
                    <a:pt x="54" y="360"/>
                    <a:pt x="54" y="360"/>
                  </a:cubicBezTo>
                  <a:cubicBezTo>
                    <a:pt x="54" y="360"/>
                    <a:pt x="54" y="360"/>
                    <a:pt x="54" y="360"/>
                  </a:cubicBezTo>
                  <a:cubicBezTo>
                    <a:pt x="55" y="359"/>
                    <a:pt x="55" y="359"/>
                    <a:pt x="55" y="359"/>
                  </a:cubicBezTo>
                  <a:cubicBezTo>
                    <a:pt x="56" y="358"/>
                    <a:pt x="56" y="358"/>
                    <a:pt x="56" y="358"/>
                  </a:cubicBezTo>
                  <a:cubicBezTo>
                    <a:pt x="60" y="359"/>
                    <a:pt x="60" y="359"/>
                    <a:pt x="60" y="359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2" y="360"/>
                    <a:pt x="62" y="360"/>
                    <a:pt x="62" y="360"/>
                  </a:cubicBezTo>
                  <a:cubicBezTo>
                    <a:pt x="65" y="361"/>
                    <a:pt x="65" y="361"/>
                    <a:pt x="65" y="361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72" y="360"/>
                    <a:pt x="72" y="360"/>
                    <a:pt x="72" y="360"/>
                  </a:cubicBezTo>
                  <a:cubicBezTo>
                    <a:pt x="74" y="358"/>
                    <a:pt x="74" y="358"/>
                    <a:pt x="74" y="358"/>
                  </a:cubicBezTo>
                  <a:cubicBezTo>
                    <a:pt x="74" y="359"/>
                    <a:pt x="74" y="359"/>
                    <a:pt x="74" y="359"/>
                  </a:cubicBezTo>
                  <a:cubicBezTo>
                    <a:pt x="74" y="359"/>
                    <a:pt x="74" y="359"/>
                    <a:pt x="74" y="359"/>
                  </a:cubicBezTo>
                  <a:cubicBezTo>
                    <a:pt x="75" y="360"/>
                    <a:pt x="75" y="360"/>
                    <a:pt x="75" y="360"/>
                  </a:cubicBezTo>
                  <a:cubicBezTo>
                    <a:pt x="79" y="360"/>
                    <a:pt x="79" y="360"/>
                    <a:pt x="79" y="360"/>
                  </a:cubicBezTo>
                  <a:cubicBezTo>
                    <a:pt x="79" y="360"/>
                    <a:pt x="79" y="360"/>
                    <a:pt x="79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1" y="360"/>
                    <a:pt x="81" y="360"/>
                    <a:pt x="81" y="360"/>
                  </a:cubicBezTo>
                  <a:cubicBezTo>
                    <a:pt x="84" y="360"/>
                    <a:pt x="84" y="360"/>
                    <a:pt x="84" y="360"/>
                  </a:cubicBezTo>
                  <a:cubicBezTo>
                    <a:pt x="84" y="359"/>
                    <a:pt x="84" y="359"/>
                    <a:pt x="84" y="359"/>
                  </a:cubicBezTo>
                  <a:cubicBezTo>
                    <a:pt x="84" y="356"/>
                    <a:pt x="84" y="356"/>
                    <a:pt x="84" y="356"/>
                  </a:cubicBezTo>
                  <a:cubicBezTo>
                    <a:pt x="85" y="355"/>
                    <a:pt x="85" y="355"/>
                    <a:pt x="85" y="355"/>
                  </a:cubicBezTo>
                  <a:cubicBezTo>
                    <a:pt x="85" y="354"/>
                    <a:pt x="85" y="354"/>
                    <a:pt x="85" y="354"/>
                  </a:cubicBezTo>
                  <a:cubicBezTo>
                    <a:pt x="87" y="352"/>
                    <a:pt x="87" y="352"/>
                    <a:pt x="87" y="352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87" y="348"/>
                    <a:pt x="87" y="348"/>
                    <a:pt x="87" y="348"/>
                  </a:cubicBezTo>
                  <a:cubicBezTo>
                    <a:pt x="87" y="347"/>
                    <a:pt x="87" y="347"/>
                    <a:pt x="87" y="347"/>
                  </a:cubicBezTo>
                  <a:cubicBezTo>
                    <a:pt x="88" y="345"/>
                    <a:pt x="88" y="345"/>
                    <a:pt x="88" y="345"/>
                  </a:cubicBezTo>
                  <a:cubicBezTo>
                    <a:pt x="88" y="344"/>
                    <a:pt x="88" y="344"/>
                    <a:pt x="88" y="344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8" y="340"/>
                    <a:pt x="88" y="340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88" y="337"/>
                    <a:pt x="88" y="337"/>
                    <a:pt x="88" y="337"/>
                  </a:cubicBezTo>
                  <a:cubicBezTo>
                    <a:pt x="87" y="333"/>
                    <a:pt x="87" y="333"/>
                    <a:pt x="87" y="333"/>
                  </a:cubicBezTo>
                  <a:cubicBezTo>
                    <a:pt x="87" y="332"/>
                    <a:pt x="87" y="332"/>
                    <a:pt x="87" y="332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88" y="330"/>
                    <a:pt x="88" y="330"/>
                    <a:pt x="88" y="330"/>
                  </a:cubicBezTo>
                  <a:cubicBezTo>
                    <a:pt x="88" y="329"/>
                    <a:pt x="88" y="329"/>
                    <a:pt x="88" y="329"/>
                  </a:cubicBezTo>
                  <a:cubicBezTo>
                    <a:pt x="88" y="327"/>
                    <a:pt x="88" y="327"/>
                    <a:pt x="88" y="327"/>
                  </a:cubicBezTo>
                  <a:cubicBezTo>
                    <a:pt x="87" y="324"/>
                    <a:pt x="87" y="324"/>
                    <a:pt x="87" y="324"/>
                  </a:cubicBezTo>
                  <a:cubicBezTo>
                    <a:pt x="86" y="323"/>
                    <a:pt x="86" y="323"/>
                    <a:pt x="86" y="323"/>
                  </a:cubicBezTo>
                  <a:cubicBezTo>
                    <a:pt x="86" y="322"/>
                    <a:pt x="86" y="322"/>
                    <a:pt x="86" y="322"/>
                  </a:cubicBezTo>
                  <a:cubicBezTo>
                    <a:pt x="86" y="321"/>
                    <a:pt x="86" y="321"/>
                    <a:pt x="86" y="321"/>
                  </a:cubicBezTo>
                  <a:cubicBezTo>
                    <a:pt x="87" y="320"/>
                    <a:pt x="87" y="320"/>
                    <a:pt x="87" y="320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299"/>
                    <a:pt x="87" y="299"/>
                    <a:pt x="87" y="299"/>
                  </a:cubicBezTo>
                  <a:cubicBezTo>
                    <a:pt x="88" y="298"/>
                    <a:pt x="88" y="298"/>
                    <a:pt x="88" y="298"/>
                  </a:cubicBezTo>
                  <a:cubicBezTo>
                    <a:pt x="88" y="297"/>
                    <a:pt x="88" y="297"/>
                    <a:pt x="88" y="297"/>
                  </a:cubicBezTo>
                  <a:cubicBezTo>
                    <a:pt x="88" y="296"/>
                    <a:pt x="88" y="296"/>
                    <a:pt x="88" y="296"/>
                  </a:cubicBezTo>
                  <a:cubicBezTo>
                    <a:pt x="88" y="294"/>
                    <a:pt x="88" y="294"/>
                    <a:pt x="88" y="294"/>
                  </a:cubicBezTo>
                  <a:cubicBezTo>
                    <a:pt x="89" y="293"/>
                    <a:pt x="89" y="293"/>
                    <a:pt x="89" y="293"/>
                  </a:cubicBezTo>
                  <a:cubicBezTo>
                    <a:pt x="87" y="284"/>
                    <a:pt x="87" y="284"/>
                    <a:pt x="87" y="284"/>
                  </a:cubicBezTo>
                  <a:cubicBezTo>
                    <a:pt x="88" y="280"/>
                    <a:pt x="88" y="280"/>
                    <a:pt x="88" y="280"/>
                  </a:cubicBezTo>
                  <a:cubicBezTo>
                    <a:pt x="88" y="278"/>
                    <a:pt x="88" y="278"/>
                    <a:pt x="88" y="278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87" y="275"/>
                    <a:pt x="87" y="275"/>
                    <a:pt x="87" y="275"/>
                  </a:cubicBezTo>
                  <a:cubicBezTo>
                    <a:pt x="86" y="274"/>
                    <a:pt x="86" y="274"/>
                    <a:pt x="86" y="274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1" y="279"/>
                    <a:pt x="81" y="279"/>
                    <a:pt x="81" y="279"/>
                  </a:cubicBezTo>
                  <a:cubicBezTo>
                    <a:pt x="80" y="280"/>
                    <a:pt x="80" y="280"/>
                    <a:pt x="80" y="280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79" y="284"/>
                    <a:pt x="79" y="284"/>
                    <a:pt x="79" y="284"/>
                  </a:cubicBezTo>
                  <a:cubicBezTo>
                    <a:pt x="78" y="286"/>
                    <a:pt x="78" y="286"/>
                    <a:pt x="78" y="286"/>
                  </a:cubicBezTo>
                  <a:cubicBezTo>
                    <a:pt x="75" y="290"/>
                    <a:pt x="75" y="290"/>
                    <a:pt x="75" y="290"/>
                  </a:cubicBezTo>
                  <a:cubicBezTo>
                    <a:pt x="75" y="293"/>
                    <a:pt x="75" y="293"/>
                    <a:pt x="75" y="293"/>
                  </a:cubicBezTo>
                  <a:cubicBezTo>
                    <a:pt x="73" y="293"/>
                    <a:pt x="73" y="293"/>
                    <a:pt x="73" y="293"/>
                  </a:cubicBezTo>
                  <a:cubicBezTo>
                    <a:pt x="73" y="293"/>
                    <a:pt x="73" y="293"/>
                    <a:pt x="73" y="293"/>
                  </a:cubicBezTo>
                  <a:cubicBezTo>
                    <a:pt x="72" y="293"/>
                    <a:pt x="72" y="293"/>
                    <a:pt x="72" y="293"/>
                  </a:cubicBezTo>
                  <a:cubicBezTo>
                    <a:pt x="73" y="295"/>
                    <a:pt x="73" y="295"/>
                    <a:pt x="73" y="295"/>
                  </a:cubicBezTo>
                  <a:cubicBezTo>
                    <a:pt x="73" y="296"/>
                    <a:pt x="73" y="296"/>
                    <a:pt x="73" y="296"/>
                  </a:cubicBezTo>
                  <a:cubicBezTo>
                    <a:pt x="72" y="296"/>
                    <a:pt x="72" y="296"/>
                    <a:pt x="72" y="296"/>
                  </a:cubicBezTo>
                  <a:cubicBezTo>
                    <a:pt x="72" y="298"/>
                    <a:pt x="72" y="298"/>
                    <a:pt x="72" y="298"/>
                  </a:cubicBezTo>
                  <a:cubicBezTo>
                    <a:pt x="71" y="299"/>
                    <a:pt x="71" y="299"/>
                    <a:pt x="71" y="299"/>
                  </a:cubicBezTo>
                  <a:cubicBezTo>
                    <a:pt x="66" y="305"/>
                    <a:pt x="66" y="305"/>
                    <a:pt x="66" y="305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8"/>
                    <a:pt x="66" y="308"/>
                    <a:pt x="66" y="308"/>
                  </a:cubicBezTo>
                  <a:cubicBezTo>
                    <a:pt x="66" y="310"/>
                    <a:pt x="66" y="310"/>
                    <a:pt x="66" y="310"/>
                  </a:cubicBezTo>
                  <a:cubicBezTo>
                    <a:pt x="64" y="311"/>
                    <a:pt x="64" y="311"/>
                    <a:pt x="64" y="311"/>
                  </a:cubicBezTo>
                  <a:cubicBezTo>
                    <a:pt x="63" y="313"/>
                    <a:pt x="63" y="313"/>
                    <a:pt x="63" y="313"/>
                  </a:cubicBezTo>
                  <a:cubicBezTo>
                    <a:pt x="62" y="315"/>
                    <a:pt x="62" y="315"/>
                    <a:pt x="62" y="315"/>
                  </a:cubicBezTo>
                  <a:cubicBezTo>
                    <a:pt x="61" y="318"/>
                    <a:pt x="61" y="318"/>
                    <a:pt x="61" y="318"/>
                  </a:cubicBezTo>
                  <a:cubicBezTo>
                    <a:pt x="58" y="319"/>
                    <a:pt x="58" y="319"/>
                    <a:pt x="58" y="319"/>
                  </a:cubicBezTo>
                  <a:cubicBezTo>
                    <a:pt x="57" y="320"/>
                    <a:pt x="57" y="320"/>
                    <a:pt x="57" y="320"/>
                  </a:cubicBezTo>
                  <a:cubicBezTo>
                    <a:pt x="55" y="324"/>
                    <a:pt x="55" y="324"/>
                    <a:pt x="55" y="324"/>
                  </a:cubicBezTo>
                  <a:cubicBezTo>
                    <a:pt x="54" y="326"/>
                    <a:pt x="54" y="326"/>
                    <a:pt x="54" y="326"/>
                  </a:cubicBezTo>
                  <a:cubicBezTo>
                    <a:pt x="53" y="326"/>
                    <a:pt x="53" y="326"/>
                    <a:pt x="53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8"/>
                    <a:pt x="51" y="328"/>
                    <a:pt x="51" y="328"/>
                  </a:cubicBezTo>
                  <a:cubicBezTo>
                    <a:pt x="50" y="330"/>
                    <a:pt x="50" y="330"/>
                    <a:pt x="50" y="330"/>
                  </a:cubicBezTo>
                  <a:cubicBezTo>
                    <a:pt x="49" y="332"/>
                    <a:pt x="49" y="332"/>
                    <a:pt x="49" y="332"/>
                  </a:cubicBezTo>
                  <a:cubicBezTo>
                    <a:pt x="48" y="333"/>
                    <a:pt x="48" y="333"/>
                    <a:pt x="48" y="333"/>
                  </a:cubicBezTo>
                  <a:cubicBezTo>
                    <a:pt x="46" y="334"/>
                    <a:pt x="46" y="334"/>
                    <a:pt x="46" y="334"/>
                  </a:cubicBezTo>
                  <a:cubicBezTo>
                    <a:pt x="45" y="335"/>
                    <a:pt x="45" y="335"/>
                    <a:pt x="45" y="335"/>
                  </a:cubicBezTo>
                  <a:cubicBezTo>
                    <a:pt x="46" y="336"/>
                    <a:pt x="46" y="336"/>
                    <a:pt x="46" y="336"/>
                  </a:cubicBezTo>
                  <a:cubicBezTo>
                    <a:pt x="46" y="337"/>
                    <a:pt x="46" y="337"/>
                    <a:pt x="46" y="337"/>
                  </a:cubicBezTo>
                  <a:cubicBezTo>
                    <a:pt x="45" y="338"/>
                    <a:pt x="45" y="338"/>
                    <a:pt x="45" y="338"/>
                  </a:cubicBezTo>
                  <a:cubicBezTo>
                    <a:pt x="44" y="339"/>
                    <a:pt x="44" y="339"/>
                    <a:pt x="44" y="339"/>
                  </a:cubicBezTo>
                  <a:cubicBezTo>
                    <a:pt x="42" y="341"/>
                    <a:pt x="42" y="341"/>
                    <a:pt x="42" y="341"/>
                  </a:cubicBezTo>
                  <a:cubicBezTo>
                    <a:pt x="41" y="341"/>
                    <a:pt x="41" y="341"/>
                    <a:pt x="41" y="341"/>
                  </a:cubicBezTo>
                  <a:cubicBezTo>
                    <a:pt x="41" y="342"/>
                    <a:pt x="41" y="342"/>
                    <a:pt x="41" y="342"/>
                  </a:cubicBezTo>
                  <a:cubicBezTo>
                    <a:pt x="41" y="344"/>
                    <a:pt x="41" y="344"/>
                    <a:pt x="41" y="344"/>
                  </a:cubicBezTo>
                  <a:cubicBezTo>
                    <a:pt x="42" y="346"/>
                    <a:pt x="42" y="346"/>
                    <a:pt x="42" y="346"/>
                  </a:cubicBezTo>
                  <a:cubicBezTo>
                    <a:pt x="41" y="347"/>
                    <a:pt x="41" y="347"/>
                    <a:pt x="41" y="347"/>
                  </a:cubicBezTo>
                  <a:cubicBezTo>
                    <a:pt x="40" y="347"/>
                    <a:pt x="40" y="347"/>
                    <a:pt x="40" y="347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7" y="348"/>
                    <a:pt x="37" y="348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36" y="350"/>
                    <a:pt x="36" y="350"/>
                    <a:pt x="36" y="350"/>
                  </a:cubicBezTo>
                  <a:cubicBezTo>
                    <a:pt x="35" y="351"/>
                    <a:pt x="35" y="351"/>
                    <a:pt x="35" y="351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1" y="354"/>
                    <a:pt x="31" y="354"/>
                    <a:pt x="31" y="354"/>
                  </a:cubicBezTo>
                  <a:cubicBezTo>
                    <a:pt x="30" y="355"/>
                    <a:pt x="30" y="355"/>
                    <a:pt x="30" y="355"/>
                  </a:cubicBezTo>
                  <a:cubicBezTo>
                    <a:pt x="28" y="359"/>
                    <a:pt x="28" y="359"/>
                    <a:pt x="28" y="359"/>
                  </a:cubicBezTo>
                  <a:cubicBezTo>
                    <a:pt x="27" y="360"/>
                    <a:pt x="27" y="360"/>
                    <a:pt x="27" y="360"/>
                  </a:cubicBezTo>
                  <a:cubicBezTo>
                    <a:pt x="25" y="363"/>
                    <a:pt x="25" y="363"/>
                    <a:pt x="25" y="363"/>
                  </a:cubicBezTo>
                  <a:cubicBezTo>
                    <a:pt x="21" y="363"/>
                    <a:pt x="21" y="363"/>
                    <a:pt x="21" y="363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7" y="365"/>
                    <a:pt x="17" y="365"/>
                    <a:pt x="17" y="365"/>
                  </a:cubicBezTo>
                  <a:cubicBezTo>
                    <a:pt x="14" y="364"/>
                    <a:pt x="14" y="364"/>
                    <a:pt x="14" y="364"/>
                  </a:cubicBezTo>
                  <a:cubicBezTo>
                    <a:pt x="11" y="363"/>
                    <a:pt x="11" y="363"/>
                    <a:pt x="11" y="363"/>
                  </a:cubicBezTo>
                  <a:cubicBezTo>
                    <a:pt x="7" y="358"/>
                    <a:pt x="7" y="358"/>
                    <a:pt x="7" y="358"/>
                  </a:cubicBezTo>
                  <a:cubicBezTo>
                    <a:pt x="7" y="357"/>
                    <a:pt x="7" y="357"/>
                    <a:pt x="7" y="357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8" y="352"/>
                    <a:pt x="8" y="352"/>
                    <a:pt x="8" y="352"/>
                  </a:cubicBezTo>
                  <a:cubicBezTo>
                    <a:pt x="8" y="351"/>
                    <a:pt x="8" y="351"/>
                    <a:pt x="8" y="351"/>
                  </a:cubicBezTo>
                  <a:cubicBezTo>
                    <a:pt x="8" y="350"/>
                    <a:pt x="8" y="350"/>
                    <a:pt x="8" y="350"/>
                  </a:cubicBezTo>
                  <a:cubicBezTo>
                    <a:pt x="7" y="348"/>
                    <a:pt x="7" y="348"/>
                    <a:pt x="7" y="348"/>
                  </a:cubicBezTo>
                  <a:cubicBezTo>
                    <a:pt x="6" y="345"/>
                    <a:pt x="6" y="345"/>
                    <a:pt x="6" y="345"/>
                  </a:cubicBezTo>
                  <a:cubicBezTo>
                    <a:pt x="7" y="343"/>
                    <a:pt x="7" y="343"/>
                    <a:pt x="7" y="343"/>
                  </a:cubicBezTo>
                  <a:cubicBezTo>
                    <a:pt x="7" y="341"/>
                    <a:pt x="7" y="341"/>
                    <a:pt x="7" y="341"/>
                  </a:cubicBezTo>
                  <a:cubicBezTo>
                    <a:pt x="10" y="336"/>
                    <a:pt x="10" y="336"/>
                    <a:pt x="10" y="336"/>
                  </a:cubicBezTo>
                  <a:cubicBezTo>
                    <a:pt x="11" y="335"/>
                    <a:pt x="11" y="335"/>
                    <a:pt x="11" y="335"/>
                  </a:cubicBezTo>
                  <a:cubicBezTo>
                    <a:pt x="24" y="324"/>
                    <a:pt x="24" y="324"/>
                    <a:pt x="24" y="324"/>
                  </a:cubicBezTo>
                  <a:cubicBezTo>
                    <a:pt x="26" y="323"/>
                    <a:pt x="26" y="323"/>
                    <a:pt x="26" y="323"/>
                  </a:cubicBezTo>
                  <a:cubicBezTo>
                    <a:pt x="27" y="321"/>
                    <a:pt x="27" y="321"/>
                    <a:pt x="27" y="321"/>
                  </a:cubicBezTo>
                  <a:cubicBezTo>
                    <a:pt x="28" y="318"/>
                    <a:pt x="28" y="318"/>
                    <a:pt x="28" y="318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31" y="312"/>
                    <a:pt x="31" y="312"/>
                    <a:pt x="31" y="312"/>
                  </a:cubicBezTo>
                  <a:cubicBezTo>
                    <a:pt x="32" y="309"/>
                    <a:pt x="32" y="309"/>
                    <a:pt x="32" y="309"/>
                  </a:cubicBezTo>
                  <a:cubicBezTo>
                    <a:pt x="33" y="308"/>
                    <a:pt x="33" y="308"/>
                    <a:pt x="33" y="308"/>
                  </a:cubicBezTo>
                  <a:cubicBezTo>
                    <a:pt x="35" y="307"/>
                    <a:pt x="35" y="307"/>
                    <a:pt x="35" y="307"/>
                  </a:cubicBezTo>
                  <a:cubicBezTo>
                    <a:pt x="42" y="292"/>
                    <a:pt x="42" y="292"/>
                    <a:pt x="42" y="292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6" y="286"/>
                    <a:pt x="46" y="286"/>
                    <a:pt x="46" y="286"/>
                  </a:cubicBezTo>
                  <a:cubicBezTo>
                    <a:pt x="47" y="284"/>
                    <a:pt x="47" y="284"/>
                    <a:pt x="47" y="284"/>
                  </a:cubicBezTo>
                  <a:cubicBezTo>
                    <a:pt x="50" y="281"/>
                    <a:pt x="50" y="281"/>
                    <a:pt x="50" y="281"/>
                  </a:cubicBezTo>
                  <a:cubicBezTo>
                    <a:pt x="50" y="279"/>
                    <a:pt x="50" y="279"/>
                    <a:pt x="50" y="279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0"/>
                    <a:pt x="53" y="270"/>
                    <a:pt x="53" y="270"/>
                  </a:cubicBezTo>
                  <a:cubicBezTo>
                    <a:pt x="52" y="270"/>
                    <a:pt x="52" y="270"/>
                    <a:pt x="52" y="270"/>
                  </a:cubicBezTo>
                  <a:cubicBezTo>
                    <a:pt x="52" y="269"/>
                    <a:pt x="52" y="269"/>
                    <a:pt x="52" y="269"/>
                  </a:cubicBezTo>
                  <a:cubicBezTo>
                    <a:pt x="51" y="268"/>
                    <a:pt x="51" y="268"/>
                    <a:pt x="51" y="268"/>
                  </a:cubicBezTo>
                  <a:cubicBezTo>
                    <a:pt x="50" y="269"/>
                    <a:pt x="50" y="269"/>
                    <a:pt x="50" y="269"/>
                  </a:cubicBezTo>
                  <a:cubicBezTo>
                    <a:pt x="46" y="270"/>
                    <a:pt x="46" y="270"/>
                    <a:pt x="46" y="270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1"/>
                    <a:pt x="44" y="271"/>
                    <a:pt x="44" y="271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1" y="275"/>
                    <a:pt x="41" y="275"/>
                    <a:pt x="41" y="275"/>
                  </a:cubicBezTo>
                  <a:cubicBezTo>
                    <a:pt x="38" y="276"/>
                    <a:pt x="38" y="276"/>
                    <a:pt x="38" y="276"/>
                  </a:cubicBezTo>
                  <a:cubicBezTo>
                    <a:pt x="31" y="282"/>
                    <a:pt x="31" y="282"/>
                    <a:pt x="31" y="282"/>
                  </a:cubicBezTo>
                  <a:cubicBezTo>
                    <a:pt x="28" y="286"/>
                    <a:pt x="28" y="286"/>
                    <a:pt x="28" y="286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23" y="288"/>
                    <a:pt x="23" y="288"/>
                    <a:pt x="23" y="288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19" y="292"/>
                    <a:pt x="19" y="292"/>
                    <a:pt x="19" y="292"/>
                  </a:cubicBezTo>
                  <a:cubicBezTo>
                    <a:pt x="17" y="293"/>
                    <a:pt x="17" y="293"/>
                    <a:pt x="17" y="293"/>
                  </a:cubicBezTo>
                  <a:cubicBezTo>
                    <a:pt x="16" y="293"/>
                    <a:pt x="16" y="293"/>
                    <a:pt x="16" y="293"/>
                  </a:cubicBezTo>
                  <a:cubicBezTo>
                    <a:pt x="16" y="293"/>
                    <a:pt x="16" y="293"/>
                    <a:pt x="16" y="293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2" y="294"/>
                    <a:pt x="12" y="294"/>
                    <a:pt x="12" y="294"/>
                  </a:cubicBezTo>
                  <a:cubicBezTo>
                    <a:pt x="11" y="294"/>
                    <a:pt x="11" y="294"/>
                    <a:pt x="11" y="294"/>
                  </a:cubicBezTo>
                  <a:cubicBezTo>
                    <a:pt x="11" y="295"/>
                    <a:pt x="11" y="295"/>
                    <a:pt x="11" y="295"/>
                  </a:cubicBezTo>
                  <a:cubicBezTo>
                    <a:pt x="9" y="293"/>
                    <a:pt x="9" y="293"/>
                    <a:pt x="9" y="293"/>
                  </a:cubicBezTo>
                  <a:cubicBezTo>
                    <a:pt x="8" y="292"/>
                    <a:pt x="8" y="292"/>
                    <a:pt x="8" y="292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87"/>
                    <a:pt x="4" y="287"/>
                    <a:pt x="4" y="287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" y="269"/>
                    <a:pt x="1" y="269"/>
                    <a:pt x="1" y="269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3" y="263"/>
                    <a:pt x="3" y="263"/>
                    <a:pt x="3" y="263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22" y="255"/>
                    <a:pt x="22" y="255"/>
                    <a:pt x="22" y="25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6" y="246"/>
                    <a:pt x="36" y="246"/>
                    <a:pt x="36" y="246"/>
                  </a:cubicBezTo>
                  <a:cubicBezTo>
                    <a:pt x="38" y="242"/>
                    <a:pt x="38" y="242"/>
                    <a:pt x="38" y="242"/>
                  </a:cubicBezTo>
                  <a:cubicBezTo>
                    <a:pt x="39" y="234"/>
                    <a:pt x="39" y="234"/>
                    <a:pt x="39" y="234"/>
                  </a:cubicBezTo>
                  <a:cubicBezTo>
                    <a:pt x="38" y="230"/>
                    <a:pt x="38" y="230"/>
                    <a:pt x="38" y="230"/>
                  </a:cubicBezTo>
                  <a:cubicBezTo>
                    <a:pt x="39" y="226"/>
                    <a:pt x="39" y="226"/>
                    <a:pt x="39" y="226"/>
                  </a:cubicBezTo>
                  <a:cubicBezTo>
                    <a:pt x="39" y="224"/>
                    <a:pt x="39" y="224"/>
                    <a:pt x="39" y="224"/>
                  </a:cubicBezTo>
                  <a:cubicBezTo>
                    <a:pt x="39" y="223"/>
                    <a:pt x="39" y="223"/>
                    <a:pt x="39" y="223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37" y="220"/>
                    <a:pt x="37" y="220"/>
                    <a:pt x="37" y="220"/>
                  </a:cubicBezTo>
                  <a:cubicBezTo>
                    <a:pt x="38" y="217"/>
                    <a:pt x="38" y="217"/>
                    <a:pt x="38" y="217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4"/>
                    <a:pt x="38" y="214"/>
                    <a:pt x="38" y="214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2"/>
                    <a:pt x="38" y="202"/>
                    <a:pt x="38" y="202"/>
                  </a:cubicBezTo>
                  <a:cubicBezTo>
                    <a:pt x="38" y="199"/>
                    <a:pt x="38" y="199"/>
                    <a:pt x="38" y="19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9" y="178"/>
                    <a:pt x="39" y="178"/>
                    <a:pt x="39" y="178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3"/>
                    <a:pt x="39" y="173"/>
                    <a:pt x="39" y="173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40" y="170"/>
                    <a:pt x="40" y="170"/>
                    <a:pt x="40" y="170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167"/>
                    <a:pt x="40" y="167"/>
                    <a:pt x="40" y="167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5" y="118"/>
                    <a:pt x="45" y="118"/>
                    <a:pt x="45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3" y="116"/>
                    <a:pt x="43" y="116"/>
                    <a:pt x="43" y="116"/>
                  </a:cubicBezTo>
                  <a:cubicBezTo>
                    <a:pt x="43" y="116"/>
                    <a:pt x="43" y="116"/>
                    <a:pt x="43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0" y="31"/>
                    <a:pt x="49" y="32"/>
                    <a:pt x="48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5" y="56"/>
                    <a:pt x="115" y="56"/>
                    <a:pt x="115" y="56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18" y="58"/>
                    <a:pt x="118" y="58"/>
                    <a:pt x="118" y="58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4" y="78"/>
                    <a:pt x="124" y="78"/>
                    <a:pt x="124" y="78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19" y="84"/>
                    <a:pt x="119" y="84"/>
                    <a:pt x="119" y="84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116" y="91"/>
                    <a:pt x="116" y="91"/>
                    <a:pt x="116" y="91"/>
                  </a:cubicBezTo>
                  <a:cubicBezTo>
                    <a:pt x="116" y="91"/>
                    <a:pt x="116" y="91"/>
                    <a:pt x="116" y="91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5" y="95"/>
                    <a:pt x="115" y="95"/>
                    <a:pt x="115" y="95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100"/>
                    <a:pt x="113" y="100"/>
                    <a:pt x="113" y="100"/>
                  </a:cubicBezTo>
                  <a:cubicBezTo>
                    <a:pt x="113" y="100"/>
                    <a:pt x="113" y="100"/>
                    <a:pt x="113" y="100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2" y="105"/>
                    <a:pt x="112" y="105"/>
                    <a:pt x="112" y="105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2" y="106"/>
                    <a:pt x="112" y="106"/>
                    <a:pt x="112" y="106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109"/>
                    <a:pt x="110" y="109"/>
                    <a:pt x="110" y="109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0" y="119"/>
                    <a:pt x="110" y="119"/>
                    <a:pt x="110" y="119"/>
                  </a:cubicBezTo>
                  <a:cubicBezTo>
                    <a:pt x="108" y="122"/>
                    <a:pt x="108" y="122"/>
                    <a:pt x="108" y="122"/>
                  </a:cubicBezTo>
                  <a:cubicBezTo>
                    <a:pt x="110" y="124"/>
                    <a:pt x="110" y="124"/>
                    <a:pt x="110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8" y="130"/>
                    <a:pt x="108" y="130"/>
                    <a:pt x="108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5"/>
                    <a:pt x="108" y="135"/>
                    <a:pt x="108" y="135"/>
                  </a:cubicBezTo>
                  <a:cubicBezTo>
                    <a:pt x="106" y="135"/>
                    <a:pt x="106" y="135"/>
                    <a:pt x="106" y="135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8"/>
                    <a:pt x="106" y="138"/>
                    <a:pt x="106" y="138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7" y="172"/>
                    <a:pt x="107" y="172"/>
                    <a:pt x="107" y="172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3"/>
                    <a:pt x="122" y="163"/>
                    <a:pt x="122" y="163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2" y="158"/>
                    <a:pt x="132" y="158"/>
                    <a:pt x="132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64" y="134"/>
                    <a:pt x="164" y="134"/>
                    <a:pt x="164" y="134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3" y="128"/>
                    <a:pt x="173" y="128"/>
                    <a:pt x="173" y="128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2" y="119"/>
                    <a:pt x="182" y="119"/>
                    <a:pt x="182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7"/>
                    <a:pt x="184" y="107"/>
                    <a:pt x="184" y="107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182" y="101"/>
                    <a:pt x="182" y="101"/>
                    <a:pt x="182" y="101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84"/>
                    <a:pt x="183" y="84"/>
                    <a:pt x="183" y="84"/>
                  </a:cubicBezTo>
                  <a:cubicBezTo>
                    <a:pt x="183" y="83"/>
                    <a:pt x="183" y="83"/>
                    <a:pt x="183" y="83"/>
                  </a:cubicBezTo>
                  <a:cubicBezTo>
                    <a:pt x="184" y="82"/>
                    <a:pt x="184" y="82"/>
                    <a:pt x="184" y="8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81" y="62"/>
                    <a:pt x="181" y="62"/>
                    <a:pt x="181" y="62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7" y="44"/>
                    <a:pt x="177" y="44"/>
                    <a:pt x="177" y="44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73" y="24"/>
                    <a:pt x="173" y="24"/>
                    <a:pt x="173" y="24"/>
                  </a:cubicBezTo>
                  <a:cubicBezTo>
                    <a:pt x="171" y="23"/>
                    <a:pt x="171" y="23"/>
                    <a:pt x="171" y="23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1" y="3"/>
                    <a:pt x="161" y="3"/>
                    <a:pt x="161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8" y="10"/>
                    <a:pt x="198" y="10"/>
                    <a:pt x="198" y="10"/>
                  </a:cubicBezTo>
                  <a:cubicBezTo>
                    <a:pt x="199" y="10"/>
                    <a:pt x="199" y="10"/>
                    <a:pt x="199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048" y="1771"/>
              <a:ext cx="124" cy="88"/>
            </a:xfrm>
            <a:custGeom>
              <a:avLst/>
              <a:gdLst>
                <a:gd name="T0" fmla="*/ 50 w 124"/>
                <a:gd name="T1" fmla="*/ 7 h 88"/>
                <a:gd name="T2" fmla="*/ 55 w 124"/>
                <a:gd name="T3" fmla="*/ 7 h 88"/>
                <a:gd name="T4" fmla="*/ 60 w 124"/>
                <a:gd name="T5" fmla="*/ 7 h 88"/>
                <a:gd name="T6" fmla="*/ 72 w 124"/>
                <a:gd name="T7" fmla="*/ 7 h 88"/>
                <a:gd name="T8" fmla="*/ 83 w 124"/>
                <a:gd name="T9" fmla="*/ 12 h 88"/>
                <a:gd name="T10" fmla="*/ 93 w 124"/>
                <a:gd name="T11" fmla="*/ 17 h 88"/>
                <a:gd name="T12" fmla="*/ 100 w 124"/>
                <a:gd name="T13" fmla="*/ 21 h 88"/>
                <a:gd name="T14" fmla="*/ 105 w 124"/>
                <a:gd name="T15" fmla="*/ 26 h 88"/>
                <a:gd name="T16" fmla="*/ 105 w 124"/>
                <a:gd name="T17" fmla="*/ 28 h 88"/>
                <a:gd name="T18" fmla="*/ 112 w 124"/>
                <a:gd name="T19" fmla="*/ 36 h 88"/>
                <a:gd name="T20" fmla="*/ 114 w 124"/>
                <a:gd name="T21" fmla="*/ 38 h 88"/>
                <a:gd name="T22" fmla="*/ 117 w 124"/>
                <a:gd name="T23" fmla="*/ 40 h 88"/>
                <a:gd name="T24" fmla="*/ 119 w 124"/>
                <a:gd name="T25" fmla="*/ 45 h 88"/>
                <a:gd name="T26" fmla="*/ 117 w 124"/>
                <a:gd name="T27" fmla="*/ 48 h 88"/>
                <a:gd name="T28" fmla="*/ 119 w 124"/>
                <a:gd name="T29" fmla="*/ 62 h 88"/>
                <a:gd name="T30" fmla="*/ 121 w 124"/>
                <a:gd name="T31" fmla="*/ 67 h 88"/>
                <a:gd name="T32" fmla="*/ 121 w 124"/>
                <a:gd name="T33" fmla="*/ 69 h 88"/>
                <a:gd name="T34" fmla="*/ 124 w 124"/>
                <a:gd name="T35" fmla="*/ 71 h 88"/>
                <a:gd name="T36" fmla="*/ 121 w 124"/>
                <a:gd name="T37" fmla="*/ 74 h 88"/>
                <a:gd name="T38" fmla="*/ 121 w 124"/>
                <a:gd name="T39" fmla="*/ 78 h 88"/>
                <a:gd name="T40" fmla="*/ 119 w 124"/>
                <a:gd name="T41" fmla="*/ 74 h 88"/>
                <a:gd name="T42" fmla="*/ 117 w 124"/>
                <a:gd name="T43" fmla="*/ 74 h 88"/>
                <a:gd name="T44" fmla="*/ 114 w 124"/>
                <a:gd name="T45" fmla="*/ 74 h 88"/>
                <a:gd name="T46" fmla="*/ 112 w 124"/>
                <a:gd name="T47" fmla="*/ 76 h 88"/>
                <a:gd name="T48" fmla="*/ 105 w 124"/>
                <a:gd name="T49" fmla="*/ 83 h 88"/>
                <a:gd name="T50" fmla="*/ 100 w 124"/>
                <a:gd name="T51" fmla="*/ 83 h 88"/>
                <a:gd name="T52" fmla="*/ 88 w 124"/>
                <a:gd name="T53" fmla="*/ 86 h 88"/>
                <a:gd name="T54" fmla="*/ 86 w 124"/>
                <a:gd name="T55" fmla="*/ 88 h 88"/>
                <a:gd name="T56" fmla="*/ 79 w 124"/>
                <a:gd name="T57" fmla="*/ 88 h 88"/>
                <a:gd name="T58" fmla="*/ 76 w 124"/>
                <a:gd name="T59" fmla="*/ 86 h 88"/>
                <a:gd name="T60" fmla="*/ 60 w 124"/>
                <a:gd name="T61" fmla="*/ 81 h 88"/>
                <a:gd name="T62" fmla="*/ 53 w 124"/>
                <a:gd name="T63" fmla="*/ 78 h 88"/>
                <a:gd name="T64" fmla="*/ 50 w 124"/>
                <a:gd name="T65" fmla="*/ 74 h 88"/>
                <a:gd name="T66" fmla="*/ 50 w 124"/>
                <a:gd name="T67" fmla="*/ 69 h 88"/>
                <a:gd name="T68" fmla="*/ 45 w 124"/>
                <a:gd name="T69" fmla="*/ 67 h 88"/>
                <a:gd name="T70" fmla="*/ 43 w 124"/>
                <a:gd name="T71" fmla="*/ 64 h 88"/>
                <a:gd name="T72" fmla="*/ 38 w 124"/>
                <a:gd name="T73" fmla="*/ 57 h 88"/>
                <a:gd name="T74" fmla="*/ 38 w 124"/>
                <a:gd name="T75" fmla="*/ 52 h 88"/>
                <a:gd name="T76" fmla="*/ 36 w 124"/>
                <a:gd name="T77" fmla="*/ 50 h 88"/>
                <a:gd name="T78" fmla="*/ 34 w 124"/>
                <a:gd name="T79" fmla="*/ 45 h 88"/>
                <a:gd name="T80" fmla="*/ 31 w 124"/>
                <a:gd name="T81" fmla="*/ 43 h 88"/>
                <a:gd name="T82" fmla="*/ 27 w 124"/>
                <a:gd name="T83" fmla="*/ 36 h 88"/>
                <a:gd name="T84" fmla="*/ 22 w 124"/>
                <a:gd name="T85" fmla="*/ 31 h 88"/>
                <a:gd name="T86" fmla="*/ 19 w 124"/>
                <a:gd name="T87" fmla="*/ 28 h 88"/>
                <a:gd name="T88" fmla="*/ 8 w 124"/>
                <a:gd name="T89" fmla="*/ 12 h 88"/>
                <a:gd name="T90" fmla="*/ 5 w 124"/>
                <a:gd name="T91" fmla="*/ 9 h 88"/>
                <a:gd name="T92" fmla="*/ 0 w 124"/>
                <a:gd name="T93" fmla="*/ 9 h 88"/>
                <a:gd name="T94" fmla="*/ 0 w 124"/>
                <a:gd name="T95" fmla="*/ 7 h 88"/>
                <a:gd name="T96" fmla="*/ 5 w 124"/>
                <a:gd name="T97" fmla="*/ 7 h 88"/>
                <a:gd name="T98" fmla="*/ 8 w 124"/>
                <a:gd name="T99" fmla="*/ 5 h 88"/>
                <a:gd name="T100" fmla="*/ 15 w 124"/>
                <a:gd name="T101" fmla="*/ 0 h 88"/>
                <a:gd name="T102" fmla="*/ 17 w 124"/>
                <a:gd name="T103" fmla="*/ 0 h 88"/>
                <a:gd name="T104" fmla="*/ 19 w 124"/>
                <a:gd name="T105" fmla="*/ 0 h 88"/>
                <a:gd name="T106" fmla="*/ 22 w 124"/>
                <a:gd name="T107" fmla="*/ 2 h 88"/>
                <a:gd name="T108" fmla="*/ 27 w 124"/>
                <a:gd name="T109" fmla="*/ 5 h 88"/>
                <a:gd name="T110" fmla="*/ 29 w 124"/>
                <a:gd name="T111" fmla="*/ 2 h 88"/>
                <a:gd name="T112" fmla="*/ 36 w 124"/>
                <a:gd name="T113" fmla="*/ 0 h 88"/>
                <a:gd name="T114" fmla="*/ 41 w 124"/>
                <a:gd name="T115" fmla="*/ 5 h 88"/>
                <a:gd name="T116" fmla="*/ 48 w 124"/>
                <a:gd name="T117" fmla="*/ 5 h 88"/>
                <a:gd name="T118" fmla="*/ 50 w 124"/>
                <a:gd name="T1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" h="88">
                  <a:moveTo>
                    <a:pt x="50" y="7"/>
                  </a:moveTo>
                  <a:lnTo>
                    <a:pt x="55" y="7"/>
                  </a:lnTo>
                  <a:lnTo>
                    <a:pt x="60" y="7"/>
                  </a:lnTo>
                  <a:lnTo>
                    <a:pt x="72" y="7"/>
                  </a:lnTo>
                  <a:lnTo>
                    <a:pt x="83" y="12"/>
                  </a:lnTo>
                  <a:lnTo>
                    <a:pt x="93" y="17"/>
                  </a:lnTo>
                  <a:lnTo>
                    <a:pt x="100" y="21"/>
                  </a:lnTo>
                  <a:lnTo>
                    <a:pt x="105" y="26"/>
                  </a:lnTo>
                  <a:lnTo>
                    <a:pt x="105" y="28"/>
                  </a:lnTo>
                  <a:lnTo>
                    <a:pt x="112" y="36"/>
                  </a:lnTo>
                  <a:lnTo>
                    <a:pt x="114" y="38"/>
                  </a:lnTo>
                  <a:lnTo>
                    <a:pt x="117" y="40"/>
                  </a:lnTo>
                  <a:lnTo>
                    <a:pt x="119" y="45"/>
                  </a:lnTo>
                  <a:lnTo>
                    <a:pt x="117" y="48"/>
                  </a:lnTo>
                  <a:lnTo>
                    <a:pt x="119" y="62"/>
                  </a:lnTo>
                  <a:lnTo>
                    <a:pt x="121" y="67"/>
                  </a:lnTo>
                  <a:lnTo>
                    <a:pt x="121" y="69"/>
                  </a:lnTo>
                  <a:lnTo>
                    <a:pt x="124" y="71"/>
                  </a:lnTo>
                  <a:lnTo>
                    <a:pt x="121" y="74"/>
                  </a:lnTo>
                  <a:lnTo>
                    <a:pt x="121" y="78"/>
                  </a:lnTo>
                  <a:lnTo>
                    <a:pt x="119" y="74"/>
                  </a:lnTo>
                  <a:lnTo>
                    <a:pt x="117" y="74"/>
                  </a:lnTo>
                  <a:lnTo>
                    <a:pt x="114" y="74"/>
                  </a:lnTo>
                  <a:lnTo>
                    <a:pt x="112" y="76"/>
                  </a:lnTo>
                  <a:lnTo>
                    <a:pt x="105" y="83"/>
                  </a:lnTo>
                  <a:lnTo>
                    <a:pt x="100" y="83"/>
                  </a:lnTo>
                  <a:lnTo>
                    <a:pt x="88" y="86"/>
                  </a:lnTo>
                  <a:lnTo>
                    <a:pt x="86" y="88"/>
                  </a:lnTo>
                  <a:lnTo>
                    <a:pt x="79" y="88"/>
                  </a:lnTo>
                  <a:lnTo>
                    <a:pt x="76" y="86"/>
                  </a:lnTo>
                  <a:lnTo>
                    <a:pt x="60" y="81"/>
                  </a:lnTo>
                  <a:lnTo>
                    <a:pt x="53" y="78"/>
                  </a:lnTo>
                  <a:lnTo>
                    <a:pt x="50" y="74"/>
                  </a:lnTo>
                  <a:lnTo>
                    <a:pt x="50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38" y="57"/>
                  </a:lnTo>
                  <a:lnTo>
                    <a:pt x="38" y="52"/>
                  </a:lnTo>
                  <a:lnTo>
                    <a:pt x="36" y="50"/>
                  </a:lnTo>
                  <a:lnTo>
                    <a:pt x="34" y="45"/>
                  </a:lnTo>
                  <a:lnTo>
                    <a:pt x="31" y="43"/>
                  </a:lnTo>
                  <a:lnTo>
                    <a:pt x="27" y="36"/>
                  </a:lnTo>
                  <a:lnTo>
                    <a:pt x="22" y="31"/>
                  </a:lnTo>
                  <a:lnTo>
                    <a:pt x="19" y="28"/>
                  </a:lnTo>
                  <a:lnTo>
                    <a:pt x="8" y="12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5" y="7"/>
                  </a:lnTo>
                  <a:lnTo>
                    <a:pt x="8" y="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27" y="5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41" y="5"/>
                  </a:lnTo>
                  <a:lnTo>
                    <a:pt x="48" y="5"/>
                  </a:lnTo>
                  <a:lnTo>
                    <a:pt x="5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048" y="1771"/>
              <a:ext cx="124" cy="88"/>
            </a:xfrm>
            <a:custGeom>
              <a:avLst/>
              <a:gdLst>
                <a:gd name="T0" fmla="*/ 50 w 124"/>
                <a:gd name="T1" fmla="*/ 7 h 88"/>
                <a:gd name="T2" fmla="*/ 55 w 124"/>
                <a:gd name="T3" fmla="*/ 7 h 88"/>
                <a:gd name="T4" fmla="*/ 60 w 124"/>
                <a:gd name="T5" fmla="*/ 7 h 88"/>
                <a:gd name="T6" fmla="*/ 72 w 124"/>
                <a:gd name="T7" fmla="*/ 7 h 88"/>
                <a:gd name="T8" fmla="*/ 83 w 124"/>
                <a:gd name="T9" fmla="*/ 12 h 88"/>
                <a:gd name="T10" fmla="*/ 93 w 124"/>
                <a:gd name="T11" fmla="*/ 17 h 88"/>
                <a:gd name="T12" fmla="*/ 100 w 124"/>
                <a:gd name="T13" fmla="*/ 21 h 88"/>
                <a:gd name="T14" fmla="*/ 105 w 124"/>
                <a:gd name="T15" fmla="*/ 26 h 88"/>
                <a:gd name="T16" fmla="*/ 105 w 124"/>
                <a:gd name="T17" fmla="*/ 28 h 88"/>
                <a:gd name="T18" fmla="*/ 112 w 124"/>
                <a:gd name="T19" fmla="*/ 36 h 88"/>
                <a:gd name="T20" fmla="*/ 114 w 124"/>
                <a:gd name="T21" fmla="*/ 38 h 88"/>
                <a:gd name="T22" fmla="*/ 117 w 124"/>
                <a:gd name="T23" fmla="*/ 40 h 88"/>
                <a:gd name="T24" fmla="*/ 119 w 124"/>
                <a:gd name="T25" fmla="*/ 45 h 88"/>
                <a:gd name="T26" fmla="*/ 117 w 124"/>
                <a:gd name="T27" fmla="*/ 48 h 88"/>
                <a:gd name="T28" fmla="*/ 119 w 124"/>
                <a:gd name="T29" fmla="*/ 62 h 88"/>
                <a:gd name="T30" fmla="*/ 121 w 124"/>
                <a:gd name="T31" fmla="*/ 67 h 88"/>
                <a:gd name="T32" fmla="*/ 121 w 124"/>
                <a:gd name="T33" fmla="*/ 69 h 88"/>
                <a:gd name="T34" fmla="*/ 124 w 124"/>
                <a:gd name="T35" fmla="*/ 71 h 88"/>
                <a:gd name="T36" fmla="*/ 121 w 124"/>
                <a:gd name="T37" fmla="*/ 74 h 88"/>
                <a:gd name="T38" fmla="*/ 121 w 124"/>
                <a:gd name="T39" fmla="*/ 78 h 88"/>
                <a:gd name="T40" fmla="*/ 119 w 124"/>
                <a:gd name="T41" fmla="*/ 74 h 88"/>
                <a:gd name="T42" fmla="*/ 117 w 124"/>
                <a:gd name="T43" fmla="*/ 74 h 88"/>
                <a:gd name="T44" fmla="*/ 114 w 124"/>
                <a:gd name="T45" fmla="*/ 74 h 88"/>
                <a:gd name="T46" fmla="*/ 112 w 124"/>
                <a:gd name="T47" fmla="*/ 76 h 88"/>
                <a:gd name="T48" fmla="*/ 105 w 124"/>
                <a:gd name="T49" fmla="*/ 83 h 88"/>
                <a:gd name="T50" fmla="*/ 100 w 124"/>
                <a:gd name="T51" fmla="*/ 83 h 88"/>
                <a:gd name="T52" fmla="*/ 88 w 124"/>
                <a:gd name="T53" fmla="*/ 86 h 88"/>
                <a:gd name="T54" fmla="*/ 86 w 124"/>
                <a:gd name="T55" fmla="*/ 88 h 88"/>
                <a:gd name="T56" fmla="*/ 79 w 124"/>
                <a:gd name="T57" fmla="*/ 88 h 88"/>
                <a:gd name="T58" fmla="*/ 76 w 124"/>
                <a:gd name="T59" fmla="*/ 86 h 88"/>
                <a:gd name="T60" fmla="*/ 60 w 124"/>
                <a:gd name="T61" fmla="*/ 81 h 88"/>
                <a:gd name="T62" fmla="*/ 53 w 124"/>
                <a:gd name="T63" fmla="*/ 78 h 88"/>
                <a:gd name="T64" fmla="*/ 50 w 124"/>
                <a:gd name="T65" fmla="*/ 74 h 88"/>
                <a:gd name="T66" fmla="*/ 50 w 124"/>
                <a:gd name="T67" fmla="*/ 69 h 88"/>
                <a:gd name="T68" fmla="*/ 45 w 124"/>
                <a:gd name="T69" fmla="*/ 67 h 88"/>
                <a:gd name="T70" fmla="*/ 43 w 124"/>
                <a:gd name="T71" fmla="*/ 64 h 88"/>
                <a:gd name="T72" fmla="*/ 38 w 124"/>
                <a:gd name="T73" fmla="*/ 57 h 88"/>
                <a:gd name="T74" fmla="*/ 38 w 124"/>
                <a:gd name="T75" fmla="*/ 52 h 88"/>
                <a:gd name="T76" fmla="*/ 36 w 124"/>
                <a:gd name="T77" fmla="*/ 50 h 88"/>
                <a:gd name="T78" fmla="*/ 34 w 124"/>
                <a:gd name="T79" fmla="*/ 45 h 88"/>
                <a:gd name="T80" fmla="*/ 31 w 124"/>
                <a:gd name="T81" fmla="*/ 43 h 88"/>
                <a:gd name="T82" fmla="*/ 27 w 124"/>
                <a:gd name="T83" fmla="*/ 36 h 88"/>
                <a:gd name="T84" fmla="*/ 22 w 124"/>
                <a:gd name="T85" fmla="*/ 31 h 88"/>
                <a:gd name="T86" fmla="*/ 19 w 124"/>
                <a:gd name="T87" fmla="*/ 28 h 88"/>
                <a:gd name="T88" fmla="*/ 8 w 124"/>
                <a:gd name="T89" fmla="*/ 12 h 88"/>
                <a:gd name="T90" fmla="*/ 5 w 124"/>
                <a:gd name="T91" fmla="*/ 9 h 88"/>
                <a:gd name="T92" fmla="*/ 0 w 124"/>
                <a:gd name="T93" fmla="*/ 9 h 88"/>
                <a:gd name="T94" fmla="*/ 0 w 124"/>
                <a:gd name="T95" fmla="*/ 7 h 88"/>
                <a:gd name="T96" fmla="*/ 5 w 124"/>
                <a:gd name="T97" fmla="*/ 7 h 88"/>
                <a:gd name="T98" fmla="*/ 8 w 124"/>
                <a:gd name="T99" fmla="*/ 5 h 88"/>
                <a:gd name="T100" fmla="*/ 15 w 124"/>
                <a:gd name="T101" fmla="*/ 0 h 88"/>
                <a:gd name="T102" fmla="*/ 17 w 124"/>
                <a:gd name="T103" fmla="*/ 0 h 88"/>
                <a:gd name="T104" fmla="*/ 19 w 124"/>
                <a:gd name="T105" fmla="*/ 0 h 88"/>
                <a:gd name="T106" fmla="*/ 22 w 124"/>
                <a:gd name="T107" fmla="*/ 2 h 88"/>
                <a:gd name="T108" fmla="*/ 27 w 124"/>
                <a:gd name="T109" fmla="*/ 5 h 88"/>
                <a:gd name="T110" fmla="*/ 29 w 124"/>
                <a:gd name="T111" fmla="*/ 2 h 88"/>
                <a:gd name="T112" fmla="*/ 36 w 124"/>
                <a:gd name="T113" fmla="*/ 0 h 88"/>
                <a:gd name="T114" fmla="*/ 41 w 124"/>
                <a:gd name="T115" fmla="*/ 5 h 88"/>
                <a:gd name="T116" fmla="*/ 48 w 124"/>
                <a:gd name="T117" fmla="*/ 5 h 88"/>
                <a:gd name="T118" fmla="*/ 50 w 124"/>
                <a:gd name="T1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" h="88">
                  <a:moveTo>
                    <a:pt x="50" y="7"/>
                  </a:moveTo>
                  <a:lnTo>
                    <a:pt x="55" y="7"/>
                  </a:lnTo>
                  <a:lnTo>
                    <a:pt x="60" y="7"/>
                  </a:lnTo>
                  <a:lnTo>
                    <a:pt x="72" y="7"/>
                  </a:lnTo>
                  <a:lnTo>
                    <a:pt x="83" y="12"/>
                  </a:lnTo>
                  <a:lnTo>
                    <a:pt x="93" y="17"/>
                  </a:lnTo>
                  <a:lnTo>
                    <a:pt x="100" y="21"/>
                  </a:lnTo>
                  <a:lnTo>
                    <a:pt x="105" y="26"/>
                  </a:lnTo>
                  <a:lnTo>
                    <a:pt x="105" y="28"/>
                  </a:lnTo>
                  <a:lnTo>
                    <a:pt x="112" y="36"/>
                  </a:lnTo>
                  <a:lnTo>
                    <a:pt x="114" y="38"/>
                  </a:lnTo>
                  <a:lnTo>
                    <a:pt x="117" y="40"/>
                  </a:lnTo>
                  <a:lnTo>
                    <a:pt x="119" y="45"/>
                  </a:lnTo>
                  <a:lnTo>
                    <a:pt x="117" y="48"/>
                  </a:lnTo>
                  <a:lnTo>
                    <a:pt x="119" y="62"/>
                  </a:lnTo>
                  <a:lnTo>
                    <a:pt x="121" y="67"/>
                  </a:lnTo>
                  <a:lnTo>
                    <a:pt x="121" y="69"/>
                  </a:lnTo>
                  <a:lnTo>
                    <a:pt x="124" y="71"/>
                  </a:lnTo>
                  <a:lnTo>
                    <a:pt x="121" y="74"/>
                  </a:lnTo>
                  <a:lnTo>
                    <a:pt x="121" y="78"/>
                  </a:lnTo>
                  <a:lnTo>
                    <a:pt x="119" y="74"/>
                  </a:lnTo>
                  <a:lnTo>
                    <a:pt x="117" y="74"/>
                  </a:lnTo>
                  <a:lnTo>
                    <a:pt x="114" y="74"/>
                  </a:lnTo>
                  <a:lnTo>
                    <a:pt x="112" y="76"/>
                  </a:lnTo>
                  <a:lnTo>
                    <a:pt x="105" y="83"/>
                  </a:lnTo>
                  <a:lnTo>
                    <a:pt x="100" y="83"/>
                  </a:lnTo>
                  <a:lnTo>
                    <a:pt x="88" y="86"/>
                  </a:lnTo>
                  <a:lnTo>
                    <a:pt x="86" y="88"/>
                  </a:lnTo>
                  <a:lnTo>
                    <a:pt x="79" y="88"/>
                  </a:lnTo>
                  <a:lnTo>
                    <a:pt x="76" y="86"/>
                  </a:lnTo>
                  <a:lnTo>
                    <a:pt x="60" y="81"/>
                  </a:lnTo>
                  <a:lnTo>
                    <a:pt x="53" y="78"/>
                  </a:lnTo>
                  <a:lnTo>
                    <a:pt x="50" y="74"/>
                  </a:lnTo>
                  <a:lnTo>
                    <a:pt x="50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38" y="57"/>
                  </a:lnTo>
                  <a:lnTo>
                    <a:pt x="38" y="52"/>
                  </a:lnTo>
                  <a:lnTo>
                    <a:pt x="36" y="50"/>
                  </a:lnTo>
                  <a:lnTo>
                    <a:pt x="34" y="45"/>
                  </a:lnTo>
                  <a:lnTo>
                    <a:pt x="31" y="43"/>
                  </a:lnTo>
                  <a:lnTo>
                    <a:pt x="27" y="36"/>
                  </a:lnTo>
                  <a:lnTo>
                    <a:pt x="22" y="31"/>
                  </a:lnTo>
                  <a:lnTo>
                    <a:pt x="19" y="28"/>
                  </a:lnTo>
                  <a:lnTo>
                    <a:pt x="8" y="12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5" y="7"/>
                  </a:lnTo>
                  <a:lnTo>
                    <a:pt x="8" y="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27" y="5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41" y="5"/>
                  </a:lnTo>
                  <a:lnTo>
                    <a:pt x="48" y="5"/>
                  </a:lnTo>
                  <a:lnTo>
                    <a:pt x="50" y="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236" y="1780"/>
              <a:ext cx="21" cy="43"/>
            </a:xfrm>
            <a:custGeom>
              <a:avLst/>
              <a:gdLst>
                <a:gd name="T0" fmla="*/ 0 w 21"/>
                <a:gd name="T1" fmla="*/ 12 h 43"/>
                <a:gd name="T2" fmla="*/ 0 w 21"/>
                <a:gd name="T3" fmla="*/ 10 h 43"/>
                <a:gd name="T4" fmla="*/ 2 w 21"/>
                <a:gd name="T5" fmla="*/ 8 h 43"/>
                <a:gd name="T6" fmla="*/ 9 w 21"/>
                <a:gd name="T7" fmla="*/ 8 h 43"/>
                <a:gd name="T8" fmla="*/ 19 w 21"/>
                <a:gd name="T9" fmla="*/ 0 h 43"/>
                <a:gd name="T10" fmla="*/ 19 w 21"/>
                <a:gd name="T11" fmla="*/ 3 h 43"/>
                <a:gd name="T12" fmla="*/ 21 w 21"/>
                <a:gd name="T13" fmla="*/ 5 h 43"/>
                <a:gd name="T14" fmla="*/ 21 w 21"/>
                <a:gd name="T15" fmla="*/ 10 h 43"/>
                <a:gd name="T16" fmla="*/ 21 w 21"/>
                <a:gd name="T17" fmla="*/ 12 h 43"/>
                <a:gd name="T18" fmla="*/ 16 w 21"/>
                <a:gd name="T19" fmla="*/ 15 h 43"/>
                <a:gd name="T20" fmla="*/ 14 w 21"/>
                <a:gd name="T21" fmla="*/ 22 h 43"/>
                <a:gd name="T22" fmla="*/ 14 w 21"/>
                <a:gd name="T23" fmla="*/ 27 h 43"/>
                <a:gd name="T24" fmla="*/ 14 w 21"/>
                <a:gd name="T25" fmla="*/ 31 h 43"/>
                <a:gd name="T26" fmla="*/ 14 w 21"/>
                <a:gd name="T27" fmla="*/ 39 h 43"/>
                <a:gd name="T28" fmla="*/ 9 w 21"/>
                <a:gd name="T29" fmla="*/ 43 h 43"/>
                <a:gd name="T30" fmla="*/ 7 w 21"/>
                <a:gd name="T31" fmla="*/ 43 h 43"/>
                <a:gd name="T32" fmla="*/ 4 w 21"/>
                <a:gd name="T33" fmla="*/ 43 h 43"/>
                <a:gd name="T34" fmla="*/ 2 w 21"/>
                <a:gd name="T35" fmla="*/ 41 h 43"/>
                <a:gd name="T36" fmla="*/ 2 w 21"/>
                <a:gd name="T37" fmla="*/ 36 h 43"/>
                <a:gd name="T38" fmla="*/ 2 w 21"/>
                <a:gd name="T39" fmla="*/ 34 h 43"/>
                <a:gd name="T40" fmla="*/ 2 w 21"/>
                <a:gd name="T41" fmla="*/ 31 h 43"/>
                <a:gd name="T42" fmla="*/ 4 w 21"/>
                <a:gd name="T43" fmla="*/ 29 h 43"/>
                <a:gd name="T44" fmla="*/ 4 w 21"/>
                <a:gd name="T45" fmla="*/ 27 h 43"/>
                <a:gd name="T46" fmla="*/ 4 w 21"/>
                <a:gd name="T47" fmla="*/ 22 h 43"/>
                <a:gd name="T48" fmla="*/ 0 w 21"/>
                <a:gd name="T4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43">
                  <a:moveTo>
                    <a:pt x="0" y="12"/>
                  </a:moveTo>
                  <a:lnTo>
                    <a:pt x="0" y="10"/>
                  </a:lnTo>
                  <a:lnTo>
                    <a:pt x="2" y="8"/>
                  </a:lnTo>
                  <a:lnTo>
                    <a:pt x="9" y="8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10"/>
                  </a:lnTo>
                  <a:lnTo>
                    <a:pt x="21" y="12"/>
                  </a:lnTo>
                  <a:lnTo>
                    <a:pt x="16" y="15"/>
                  </a:lnTo>
                  <a:lnTo>
                    <a:pt x="14" y="22"/>
                  </a:lnTo>
                  <a:lnTo>
                    <a:pt x="14" y="27"/>
                  </a:lnTo>
                  <a:lnTo>
                    <a:pt x="14" y="31"/>
                  </a:lnTo>
                  <a:lnTo>
                    <a:pt x="14" y="39"/>
                  </a:lnTo>
                  <a:lnTo>
                    <a:pt x="9" y="43"/>
                  </a:lnTo>
                  <a:lnTo>
                    <a:pt x="7" y="43"/>
                  </a:lnTo>
                  <a:lnTo>
                    <a:pt x="4" y="43"/>
                  </a:lnTo>
                  <a:lnTo>
                    <a:pt x="2" y="41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1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2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236" y="1780"/>
              <a:ext cx="21" cy="43"/>
            </a:xfrm>
            <a:custGeom>
              <a:avLst/>
              <a:gdLst>
                <a:gd name="T0" fmla="*/ 0 w 21"/>
                <a:gd name="T1" fmla="*/ 12 h 43"/>
                <a:gd name="T2" fmla="*/ 0 w 21"/>
                <a:gd name="T3" fmla="*/ 10 h 43"/>
                <a:gd name="T4" fmla="*/ 2 w 21"/>
                <a:gd name="T5" fmla="*/ 8 h 43"/>
                <a:gd name="T6" fmla="*/ 9 w 21"/>
                <a:gd name="T7" fmla="*/ 8 h 43"/>
                <a:gd name="T8" fmla="*/ 19 w 21"/>
                <a:gd name="T9" fmla="*/ 0 h 43"/>
                <a:gd name="T10" fmla="*/ 19 w 21"/>
                <a:gd name="T11" fmla="*/ 3 h 43"/>
                <a:gd name="T12" fmla="*/ 21 w 21"/>
                <a:gd name="T13" fmla="*/ 5 h 43"/>
                <a:gd name="T14" fmla="*/ 21 w 21"/>
                <a:gd name="T15" fmla="*/ 10 h 43"/>
                <a:gd name="T16" fmla="*/ 21 w 21"/>
                <a:gd name="T17" fmla="*/ 12 h 43"/>
                <a:gd name="T18" fmla="*/ 16 w 21"/>
                <a:gd name="T19" fmla="*/ 15 h 43"/>
                <a:gd name="T20" fmla="*/ 14 w 21"/>
                <a:gd name="T21" fmla="*/ 22 h 43"/>
                <a:gd name="T22" fmla="*/ 14 w 21"/>
                <a:gd name="T23" fmla="*/ 27 h 43"/>
                <a:gd name="T24" fmla="*/ 14 w 21"/>
                <a:gd name="T25" fmla="*/ 31 h 43"/>
                <a:gd name="T26" fmla="*/ 14 w 21"/>
                <a:gd name="T27" fmla="*/ 39 h 43"/>
                <a:gd name="T28" fmla="*/ 9 w 21"/>
                <a:gd name="T29" fmla="*/ 43 h 43"/>
                <a:gd name="T30" fmla="*/ 7 w 21"/>
                <a:gd name="T31" fmla="*/ 43 h 43"/>
                <a:gd name="T32" fmla="*/ 4 w 21"/>
                <a:gd name="T33" fmla="*/ 43 h 43"/>
                <a:gd name="T34" fmla="*/ 2 w 21"/>
                <a:gd name="T35" fmla="*/ 41 h 43"/>
                <a:gd name="T36" fmla="*/ 2 w 21"/>
                <a:gd name="T37" fmla="*/ 36 h 43"/>
                <a:gd name="T38" fmla="*/ 2 w 21"/>
                <a:gd name="T39" fmla="*/ 34 h 43"/>
                <a:gd name="T40" fmla="*/ 2 w 21"/>
                <a:gd name="T41" fmla="*/ 31 h 43"/>
                <a:gd name="T42" fmla="*/ 4 w 21"/>
                <a:gd name="T43" fmla="*/ 29 h 43"/>
                <a:gd name="T44" fmla="*/ 4 w 21"/>
                <a:gd name="T45" fmla="*/ 27 h 43"/>
                <a:gd name="T46" fmla="*/ 4 w 21"/>
                <a:gd name="T47" fmla="*/ 22 h 43"/>
                <a:gd name="T48" fmla="*/ 0 w 21"/>
                <a:gd name="T4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43">
                  <a:moveTo>
                    <a:pt x="0" y="12"/>
                  </a:moveTo>
                  <a:lnTo>
                    <a:pt x="0" y="10"/>
                  </a:lnTo>
                  <a:lnTo>
                    <a:pt x="2" y="8"/>
                  </a:lnTo>
                  <a:lnTo>
                    <a:pt x="9" y="8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10"/>
                  </a:lnTo>
                  <a:lnTo>
                    <a:pt x="21" y="12"/>
                  </a:lnTo>
                  <a:lnTo>
                    <a:pt x="16" y="15"/>
                  </a:lnTo>
                  <a:lnTo>
                    <a:pt x="14" y="22"/>
                  </a:lnTo>
                  <a:lnTo>
                    <a:pt x="14" y="27"/>
                  </a:lnTo>
                  <a:lnTo>
                    <a:pt x="14" y="31"/>
                  </a:lnTo>
                  <a:lnTo>
                    <a:pt x="14" y="39"/>
                  </a:lnTo>
                  <a:lnTo>
                    <a:pt x="9" y="43"/>
                  </a:lnTo>
                  <a:lnTo>
                    <a:pt x="7" y="43"/>
                  </a:lnTo>
                  <a:lnTo>
                    <a:pt x="4" y="43"/>
                  </a:lnTo>
                  <a:lnTo>
                    <a:pt x="2" y="41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1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2"/>
                  </a:lnTo>
                  <a:lnTo>
                    <a:pt x="0" y="1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2226" y="1838"/>
              <a:ext cx="21" cy="11"/>
            </a:xfrm>
            <a:custGeom>
              <a:avLst/>
              <a:gdLst>
                <a:gd name="T0" fmla="*/ 2 w 21"/>
                <a:gd name="T1" fmla="*/ 11 h 11"/>
                <a:gd name="T2" fmla="*/ 0 w 21"/>
                <a:gd name="T3" fmla="*/ 9 h 11"/>
                <a:gd name="T4" fmla="*/ 0 w 21"/>
                <a:gd name="T5" fmla="*/ 4 h 11"/>
                <a:gd name="T6" fmla="*/ 2 w 21"/>
                <a:gd name="T7" fmla="*/ 0 h 11"/>
                <a:gd name="T8" fmla="*/ 5 w 21"/>
                <a:gd name="T9" fmla="*/ 0 h 11"/>
                <a:gd name="T10" fmla="*/ 7 w 21"/>
                <a:gd name="T11" fmla="*/ 0 h 11"/>
                <a:gd name="T12" fmla="*/ 10 w 21"/>
                <a:gd name="T13" fmla="*/ 0 h 11"/>
                <a:gd name="T14" fmla="*/ 14 w 21"/>
                <a:gd name="T15" fmla="*/ 4 h 11"/>
                <a:gd name="T16" fmla="*/ 17 w 21"/>
                <a:gd name="T17" fmla="*/ 4 h 11"/>
                <a:gd name="T18" fmla="*/ 21 w 21"/>
                <a:gd name="T19" fmla="*/ 4 h 11"/>
                <a:gd name="T20" fmla="*/ 21 w 21"/>
                <a:gd name="T21" fmla="*/ 7 h 11"/>
                <a:gd name="T22" fmla="*/ 14 w 21"/>
                <a:gd name="T23" fmla="*/ 7 h 11"/>
                <a:gd name="T24" fmla="*/ 7 w 21"/>
                <a:gd name="T25" fmla="*/ 11 h 11"/>
                <a:gd name="T26" fmla="*/ 5 w 21"/>
                <a:gd name="T27" fmla="*/ 11 h 11"/>
                <a:gd name="T28" fmla="*/ 2 w 21"/>
                <a:gd name="T2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1">
                  <a:moveTo>
                    <a:pt x="2" y="11"/>
                  </a:moveTo>
                  <a:lnTo>
                    <a:pt x="0" y="9"/>
                  </a:lnTo>
                  <a:lnTo>
                    <a:pt x="0" y="4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14" y="7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2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2226" y="1838"/>
              <a:ext cx="21" cy="11"/>
            </a:xfrm>
            <a:custGeom>
              <a:avLst/>
              <a:gdLst>
                <a:gd name="T0" fmla="*/ 2 w 21"/>
                <a:gd name="T1" fmla="*/ 11 h 11"/>
                <a:gd name="T2" fmla="*/ 0 w 21"/>
                <a:gd name="T3" fmla="*/ 9 h 11"/>
                <a:gd name="T4" fmla="*/ 0 w 21"/>
                <a:gd name="T5" fmla="*/ 4 h 11"/>
                <a:gd name="T6" fmla="*/ 2 w 21"/>
                <a:gd name="T7" fmla="*/ 0 h 11"/>
                <a:gd name="T8" fmla="*/ 5 w 21"/>
                <a:gd name="T9" fmla="*/ 0 h 11"/>
                <a:gd name="T10" fmla="*/ 7 w 21"/>
                <a:gd name="T11" fmla="*/ 0 h 11"/>
                <a:gd name="T12" fmla="*/ 10 w 21"/>
                <a:gd name="T13" fmla="*/ 0 h 11"/>
                <a:gd name="T14" fmla="*/ 14 w 21"/>
                <a:gd name="T15" fmla="*/ 4 h 11"/>
                <a:gd name="T16" fmla="*/ 17 w 21"/>
                <a:gd name="T17" fmla="*/ 4 h 11"/>
                <a:gd name="T18" fmla="*/ 21 w 21"/>
                <a:gd name="T19" fmla="*/ 4 h 11"/>
                <a:gd name="T20" fmla="*/ 21 w 21"/>
                <a:gd name="T21" fmla="*/ 7 h 11"/>
                <a:gd name="T22" fmla="*/ 14 w 21"/>
                <a:gd name="T23" fmla="*/ 7 h 11"/>
                <a:gd name="T24" fmla="*/ 7 w 21"/>
                <a:gd name="T25" fmla="*/ 11 h 11"/>
                <a:gd name="T26" fmla="*/ 5 w 21"/>
                <a:gd name="T27" fmla="*/ 11 h 11"/>
                <a:gd name="T28" fmla="*/ 2 w 21"/>
                <a:gd name="T2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1">
                  <a:moveTo>
                    <a:pt x="2" y="11"/>
                  </a:moveTo>
                  <a:lnTo>
                    <a:pt x="0" y="9"/>
                  </a:lnTo>
                  <a:lnTo>
                    <a:pt x="0" y="4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14" y="7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2" y="1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2217" y="1859"/>
              <a:ext cx="16" cy="21"/>
            </a:xfrm>
            <a:custGeom>
              <a:avLst/>
              <a:gdLst>
                <a:gd name="T0" fmla="*/ 11 w 16"/>
                <a:gd name="T1" fmla="*/ 5 h 21"/>
                <a:gd name="T2" fmla="*/ 14 w 16"/>
                <a:gd name="T3" fmla="*/ 10 h 21"/>
                <a:gd name="T4" fmla="*/ 16 w 16"/>
                <a:gd name="T5" fmla="*/ 14 h 21"/>
                <a:gd name="T6" fmla="*/ 2 w 16"/>
                <a:gd name="T7" fmla="*/ 21 h 21"/>
                <a:gd name="T8" fmla="*/ 0 w 16"/>
                <a:gd name="T9" fmla="*/ 17 h 21"/>
                <a:gd name="T10" fmla="*/ 0 w 16"/>
                <a:gd name="T11" fmla="*/ 14 h 21"/>
                <a:gd name="T12" fmla="*/ 0 w 16"/>
                <a:gd name="T13" fmla="*/ 12 h 21"/>
                <a:gd name="T14" fmla="*/ 2 w 16"/>
                <a:gd name="T15" fmla="*/ 7 h 21"/>
                <a:gd name="T16" fmla="*/ 9 w 16"/>
                <a:gd name="T17" fmla="*/ 0 h 21"/>
                <a:gd name="T18" fmla="*/ 11 w 16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1">
                  <a:moveTo>
                    <a:pt x="11" y="5"/>
                  </a:moveTo>
                  <a:lnTo>
                    <a:pt x="14" y="10"/>
                  </a:lnTo>
                  <a:lnTo>
                    <a:pt x="16" y="14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7"/>
                  </a:lnTo>
                  <a:lnTo>
                    <a:pt x="9" y="0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2217" y="1859"/>
              <a:ext cx="16" cy="21"/>
            </a:xfrm>
            <a:custGeom>
              <a:avLst/>
              <a:gdLst>
                <a:gd name="T0" fmla="*/ 11 w 16"/>
                <a:gd name="T1" fmla="*/ 5 h 21"/>
                <a:gd name="T2" fmla="*/ 14 w 16"/>
                <a:gd name="T3" fmla="*/ 10 h 21"/>
                <a:gd name="T4" fmla="*/ 16 w 16"/>
                <a:gd name="T5" fmla="*/ 14 h 21"/>
                <a:gd name="T6" fmla="*/ 2 w 16"/>
                <a:gd name="T7" fmla="*/ 21 h 21"/>
                <a:gd name="T8" fmla="*/ 0 w 16"/>
                <a:gd name="T9" fmla="*/ 17 h 21"/>
                <a:gd name="T10" fmla="*/ 0 w 16"/>
                <a:gd name="T11" fmla="*/ 14 h 21"/>
                <a:gd name="T12" fmla="*/ 0 w 16"/>
                <a:gd name="T13" fmla="*/ 12 h 21"/>
                <a:gd name="T14" fmla="*/ 2 w 16"/>
                <a:gd name="T15" fmla="*/ 7 h 21"/>
                <a:gd name="T16" fmla="*/ 9 w 16"/>
                <a:gd name="T17" fmla="*/ 0 h 21"/>
                <a:gd name="T18" fmla="*/ 11 w 16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1">
                  <a:moveTo>
                    <a:pt x="11" y="5"/>
                  </a:moveTo>
                  <a:lnTo>
                    <a:pt x="14" y="10"/>
                  </a:lnTo>
                  <a:lnTo>
                    <a:pt x="16" y="14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7"/>
                  </a:lnTo>
                  <a:lnTo>
                    <a:pt x="9" y="0"/>
                  </a:lnTo>
                  <a:lnTo>
                    <a:pt x="11" y="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2193" y="1930"/>
              <a:ext cx="19" cy="31"/>
            </a:xfrm>
            <a:custGeom>
              <a:avLst/>
              <a:gdLst>
                <a:gd name="T0" fmla="*/ 0 w 19"/>
                <a:gd name="T1" fmla="*/ 19 h 31"/>
                <a:gd name="T2" fmla="*/ 0 w 19"/>
                <a:gd name="T3" fmla="*/ 17 h 31"/>
                <a:gd name="T4" fmla="*/ 0 w 19"/>
                <a:gd name="T5" fmla="*/ 15 h 31"/>
                <a:gd name="T6" fmla="*/ 2 w 19"/>
                <a:gd name="T7" fmla="*/ 10 h 31"/>
                <a:gd name="T8" fmla="*/ 5 w 19"/>
                <a:gd name="T9" fmla="*/ 10 h 31"/>
                <a:gd name="T10" fmla="*/ 7 w 19"/>
                <a:gd name="T11" fmla="*/ 5 h 31"/>
                <a:gd name="T12" fmla="*/ 9 w 19"/>
                <a:gd name="T13" fmla="*/ 3 h 31"/>
                <a:gd name="T14" fmla="*/ 14 w 19"/>
                <a:gd name="T15" fmla="*/ 0 h 31"/>
                <a:gd name="T16" fmla="*/ 17 w 19"/>
                <a:gd name="T17" fmla="*/ 3 h 31"/>
                <a:gd name="T18" fmla="*/ 17 w 19"/>
                <a:gd name="T19" fmla="*/ 3 h 31"/>
                <a:gd name="T20" fmla="*/ 19 w 19"/>
                <a:gd name="T21" fmla="*/ 8 h 31"/>
                <a:gd name="T22" fmla="*/ 14 w 19"/>
                <a:gd name="T23" fmla="*/ 10 h 31"/>
                <a:gd name="T24" fmla="*/ 14 w 19"/>
                <a:gd name="T25" fmla="*/ 12 h 31"/>
                <a:gd name="T26" fmla="*/ 9 w 19"/>
                <a:gd name="T27" fmla="*/ 27 h 31"/>
                <a:gd name="T28" fmla="*/ 7 w 19"/>
                <a:gd name="T29" fmla="*/ 29 h 31"/>
                <a:gd name="T30" fmla="*/ 5 w 19"/>
                <a:gd name="T31" fmla="*/ 31 h 31"/>
                <a:gd name="T32" fmla="*/ 0 w 19"/>
                <a:gd name="T3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31">
                  <a:moveTo>
                    <a:pt x="0" y="19"/>
                  </a:moveTo>
                  <a:lnTo>
                    <a:pt x="0" y="17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9" y="8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9" y="27"/>
                  </a:lnTo>
                  <a:lnTo>
                    <a:pt x="7" y="29"/>
                  </a:lnTo>
                  <a:lnTo>
                    <a:pt x="5" y="31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2193" y="1930"/>
              <a:ext cx="19" cy="31"/>
            </a:xfrm>
            <a:custGeom>
              <a:avLst/>
              <a:gdLst>
                <a:gd name="T0" fmla="*/ 0 w 19"/>
                <a:gd name="T1" fmla="*/ 19 h 31"/>
                <a:gd name="T2" fmla="*/ 0 w 19"/>
                <a:gd name="T3" fmla="*/ 17 h 31"/>
                <a:gd name="T4" fmla="*/ 0 w 19"/>
                <a:gd name="T5" fmla="*/ 15 h 31"/>
                <a:gd name="T6" fmla="*/ 2 w 19"/>
                <a:gd name="T7" fmla="*/ 10 h 31"/>
                <a:gd name="T8" fmla="*/ 5 w 19"/>
                <a:gd name="T9" fmla="*/ 10 h 31"/>
                <a:gd name="T10" fmla="*/ 7 w 19"/>
                <a:gd name="T11" fmla="*/ 5 h 31"/>
                <a:gd name="T12" fmla="*/ 9 w 19"/>
                <a:gd name="T13" fmla="*/ 3 h 31"/>
                <a:gd name="T14" fmla="*/ 14 w 19"/>
                <a:gd name="T15" fmla="*/ 0 h 31"/>
                <a:gd name="T16" fmla="*/ 17 w 19"/>
                <a:gd name="T17" fmla="*/ 3 h 31"/>
                <a:gd name="T18" fmla="*/ 17 w 19"/>
                <a:gd name="T19" fmla="*/ 3 h 31"/>
                <a:gd name="T20" fmla="*/ 19 w 19"/>
                <a:gd name="T21" fmla="*/ 8 h 31"/>
                <a:gd name="T22" fmla="*/ 14 w 19"/>
                <a:gd name="T23" fmla="*/ 10 h 31"/>
                <a:gd name="T24" fmla="*/ 14 w 19"/>
                <a:gd name="T25" fmla="*/ 12 h 31"/>
                <a:gd name="T26" fmla="*/ 9 w 19"/>
                <a:gd name="T27" fmla="*/ 27 h 31"/>
                <a:gd name="T28" fmla="*/ 7 w 19"/>
                <a:gd name="T29" fmla="*/ 29 h 31"/>
                <a:gd name="T30" fmla="*/ 5 w 19"/>
                <a:gd name="T31" fmla="*/ 31 h 31"/>
                <a:gd name="T32" fmla="*/ 0 w 19"/>
                <a:gd name="T3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31">
                  <a:moveTo>
                    <a:pt x="0" y="19"/>
                  </a:moveTo>
                  <a:lnTo>
                    <a:pt x="0" y="17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9" y="8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9" y="27"/>
                  </a:lnTo>
                  <a:lnTo>
                    <a:pt x="7" y="29"/>
                  </a:lnTo>
                  <a:lnTo>
                    <a:pt x="5" y="31"/>
                  </a:lnTo>
                  <a:lnTo>
                    <a:pt x="0" y="1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2193" y="2068"/>
              <a:ext cx="5" cy="3"/>
            </a:xfrm>
            <a:custGeom>
              <a:avLst/>
              <a:gdLst>
                <a:gd name="T0" fmla="*/ 0 w 5"/>
                <a:gd name="T1" fmla="*/ 3 h 3"/>
                <a:gd name="T2" fmla="*/ 2 w 5"/>
                <a:gd name="T3" fmla="*/ 0 h 3"/>
                <a:gd name="T4" fmla="*/ 5 w 5"/>
                <a:gd name="T5" fmla="*/ 0 h 3"/>
                <a:gd name="T6" fmla="*/ 0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2193" y="2068"/>
              <a:ext cx="5" cy="3"/>
            </a:xfrm>
            <a:custGeom>
              <a:avLst/>
              <a:gdLst>
                <a:gd name="T0" fmla="*/ 0 w 5"/>
                <a:gd name="T1" fmla="*/ 3 h 3"/>
                <a:gd name="T2" fmla="*/ 2 w 5"/>
                <a:gd name="T3" fmla="*/ 0 h 3"/>
                <a:gd name="T4" fmla="*/ 5 w 5"/>
                <a:gd name="T5" fmla="*/ 0 h 3"/>
                <a:gd name="T6" fmla="*/ 0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1767" y="1971"/>
              <a:ext cx="438" cy="621"/>
            </a:xfrm>
            <a:custGeom>
              <a:avLst/>
              <a:gdLst>
                <a:gd name="T0" fmla="*/ 433 w 438"/>
                <a:gd name="T1" fmla="*/ 50 h 621"/>
                <a:gd name="T2" fmla="*/ 419 w 438"/>
                <a:gd name="T3" fmla="*/ 7 h 621"/>
                <a:gd name="T4" fmla="*/ 431 w 438"/>
                <a:gd name="T5" fmla="*/ 12 h 621"/>
                <a:gd name="T6" fmla="*/ 433 w 438"/>
                <a:gd name="T7" fmla="*/ 43 h 621"/>
                <a:gd name="T8" fmla="*/ 428 w 438"/>
                <a:gd name="T9" fmla="*/ 66 h 621"/>
                <a:gd name="T10" fmla="*/ 421 w 438"/>
                <a:gd name="T11" fmla="*/ 102 h 621"/>
                <a:gd name="T12" fmla="*/ 414 w 438"/>
                <a:gd name="T13" fmla="*/ 133 h 621"/>
                <a:gd name="T14" fmla="*/ 402 w 438"/>
                <a:gd name="T15" fmla="*/ 166 h 621"/>
                <a:gd name="T16" fmla="*/ 393 w 438"/>
                <a:gd name="T17" fmla="*/ 207 h 621"/>
                <a:gd name="T18" fmla="*/ 388 w 438"/>
                <a:gd name="T19" fmla="*/ 233 h 621"/>
                <a:gd name="T20" fmla="*/ 390 w 438"/>
                <a:gd name="T21" fmla="*/ 250 h 621"/>
                <a:gd name="T22" fmla="*/ 381 w 438"/>
                <a:gd name="T23" fmla="*/ 271 h 621"/>
                <a:gd name="T24" fmla="*/ 379 w 438"/>
                <a:gd name="T25" fmla="*/ 302 h 621"/>
                <a:gd name="T26" fmla="*/ 360 w 438"/>
                <a:gd name="T27" fmla="*/ 400 h 621"/>
                <a:gd name="T28" fmla="*/ 353 w 438"/>
                <a:gd name="T29" fmla="*/ 433 h 621"/>
                <a:gd name="T30" fmla="*/ 360 w 438"/>
                <a:gd name="T31" fmla="*/ 447 h 621"/>
                <a:gd name="T32" fmla="*/ 326 w 438"/>
                <a:gd name="T33" fmla="*/ 481 h 621"/>
                <a:gd name="T34" fmla="*/ 312 w 438"/>
                <a:gd name="T35" fmla="*/ 507 h 621"/>
                <a:gd name="T36" fmla="*/ 291 w 438"/>
                <a:gd name="T37" fmla="*/ 564 h 621"/>
                <a:gd name="T38" fmla="*/ 263 w 438"/>
                <a:gd name="T39" fmla="*/ 614 h 621"/>
                <a:gd name="T40" fmla="*/ 203 w 438"/>
                <a:gd name="T41" fmla="*/ 595 h 621"/>
                <a:gd name="T42" fmla="*/ 182 w 438"/>
                <a:gd name="T43" fmla="*/ 545 h 621"/>
                <a:gd name="T44" fmla="*/ 189 w 438"/>
                <a:gd name="T45" fmla="*/ 514 h 621"/>
                <a:gd name="T46" fmla="*/ 191 w 438"/>
                <a:gd name="T47" fmla="*/ 481 h 621"/>
                <a:gd name="T48" fmla="*/ 199 w 438"/>
                <a:gd name="T49" fmla="*/ 400 h 621"/>
                <a:gd name="T50" fmla="*/ 199 w 438"/>
                <a:gd name="T51" fmla="*/ 366 h 621"/>
                <a:gd name="T52" fmla="*/ 210 w 438"/>
                <a:gd name="T53" fmla="*/ 300 h 621"/>
                <a:gd name="T54" fmla="*/ 210 w 438"/>
                <a:gd name="T55" fmla="*/ 262 h 621"/>
                <a:gd name="T56" fmla="*/ 217 w 438"/>
                <a:gd name="T57" fmla="*/ 212 h 621"/>
                <a:gd name="T58" fmla="*/ 132 w 438"/>
                <a:gd name="T59" fmla="*/ 231 h 621"/>
                <a:gd name="T60" fmla="*/ 87 w 438"/>
                <a:gd name="T61" fmla="*/ 262 h 621"/>
                <a:gd name="T62" fmla="*/ 28 w 438"/>
                <a:gd name="T63" fmla="*/ 250 h 621"/>
                <a:gd name="T64" fmla="*/ 16 w 438"/>
                <a:gd name="T65" fmla="*/ 221 h 621"/>
                <a:gd name="T66" fmla="*/ 0 w 438"/>
                <a:gd name="T67" fmla="*/ 176 h 621"/>
                <a:gd name="T68" fmla="*/ 21 w 438"/>
                <a:gd name="T69" fmla="*/ 147 h 621"/>
                <a:gd name="T70" fmla="*/ 45 w 438"/>
                <a:gd name="T71" fmla="*/ 124 h 621"/>
                <a:gd name="T72" fmla="*/ 59 w 438"/>
                <a:gd name="T73" fmla="*/ 159 h 621"/>
                <a:gd name="T74" fmla="*/ 113 w 438"/>
                <a:gd name="T75" fmla="*/ 150 h 621"/>
                <a:gd name="T76" fmla="*/ 132 w 438"/>
                <a:gd name="T77" fmla="*/ 145 h 621"/>
                <a:gd name="T78" fmla="*/ 189 w 438"/>
                <a:gd name="T79" fmla="*/ 131 h 621"/>
                <a:gd name="T80" fmla="*/ 255 w 438"/>
                <a:gd name="T81" fmla="*/ 138 h 621"/>
                <a:gd name="T82" fmla="*/ 272 w 438"/>
                <a:gd name="T83" fmla="*/ 152 h 621"/>
                <a:gd name="T84" fmla="*/ 284 w 438"/>
                <a:gd name="T85" fmla="*/ 183 h 621"/>
                <a:gd name="T86" fmla="*/ 270 w 438"/>
                <a:gd name="T87" fmla="*/ 243 h 621"/>
                <a:gd name="T88" fmla="*/ 267 w 438"/>
                <a:gd name="T89" fmla="*/ 257 h 621"/>
                <a:gd name="T90" fmla="*/ 260 w 438"/>
                <a:gd name="T91" fmla="*/ 309 h 621"/>
                <a:gd name="T92" fmla="*/ 265 w 438"/>
                <a:gd name="T93" fmla="*/ 321 h 621"/>
                <a:gd name="T94" fmla="*/ 248 w 438"/>
                <a:gd name="T95" fmla="*/ 362 h 621"/>
                <a:gd name="T96" fmla="*/ 246 w 438"/>
                <a:gd name="T97" fmla="*/ 400 h 621"/>
                <a:gd name="T98" fmla="*/ 239 w 438"/>
                <a:gd name="T99" fmla="*/ 440 h 621"/>
                <a:gd name="T100" fmla="*/ 244 w 438"/>
                <a:gd name="T101" fmla="*/ 469 h 621"/>
                <a:gd name="T102" fmla="*/ 265 w 438"/>
                <a:gd name="T103" fmla="*/ 433 h 621"/>
                <a:gd name="T104" fmla="*/ 303 w 438"/>
                <a:gd name="T105" fmla="*/ 335 h 621"/>
                <a:gd name="T106" fmla="*/ 315 w 438"/>
                <a:gd name="T107" fmla="*/ 307 h 621"/>
                <a:gd name="T108" fmla="*/ 331 w 438"/>
                <a:gd name="T109" fmla="*/ 262 h 621"/>
                <a:gd name="T110" fmla="*/ 364 w 438"/>
                <a:gd name="T111" fmla="*/ 183 h 621"/>
                <a:gd name="T112" fmla="*/ 371 w 438"/>
                <a:gd name="T113" fmla="*/ 155 h 621"/>
                <a:gd name="T114" fmla="*/ 398 w 438"/>
                <a:gd name="T115" fmla="*/ 78 h 621"/>
                <a:gd name="T116" fmla="*/ 409 w 438"/>
                <a:gd name="T117" fmla="*/ 50 h 621"/>
                <a:gd name="T118" fmla="*/ 419 w 438"/>
                <a:gd name="T119" fmla="*/ 14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8" h="621">
                  <a:moveTo>
                    <a:pt x="435" y="47"/>
                  </a:moveTo>
                  <a:lnTo>
                    <a:pt x="438" y="47"/>
                  </a:lnTo>
                  <a:lnTo>
                    <a:pt x="435" y="50"/>
                  </a:lnTo>
                  <a:lnTo>
                    <a:pt x="435" y="55"/>
                  </a:lnTo>
                  <a:lnTo>
                    <a:pt x="433" y="52"/>
                  </a:lnTo>
                  <a:lnTo>
                    <a:pt x="433" y="52"/>
                  </a:lnTo>
                  <a:lnTo>
                    <a:pt x="433" y="50"/>
                  </a:lnTo>
                  <a:lnTo>
                    <a:pt x="431" y="47"/>
                  </a:lnTo>
                  <a:lnTo>
                    <a:pt x="431" y="47"/>
                  </a:lnTo>
                  <a:lnTo>
                    <a:pt x="431" y="47"/>
                  </a:lnTo>
                  <a:lnTo>
                    <a:pt x="433" y="47"/>
                  </a:lnTo>
                  <a:lnTo>
                    <a:pt x="435" y="47"/>
                  </a:lnTo>
                  <a:close/>
                  <a:moveTo>
                    <a:pt x="419" y="9"/>
                  </a:moveTo>
                  <a:lnTo>
                    <a:pt x="419" y="7"/>
                  </a:lnTo>
                  <a:lnTo>
                    <a:pt x="419" y="5"/>
                  </a:lnTo>
                  <a:lnTo>
                    <a:pt x="419" y="5"/>
                  </a:lnTo>
                  <a:lnTo>
                    <a:pt x="421" y="2"/>
                  </a:lnTo>
                  <a:lnTo>
                    <a:pt x="424" y="0"/>
                  </a:lnTo>
                  <a:lnTo>
                    <a:pt x="428" y="0"/>
                  </a:lnTo>
                  <a:lnTo>
                    <a:pt x="428" y="2"/>
                  </a:lnTo>
                  <a:lnTo>
                    <a:pt x="431" y="12"/>
                  </a:lnTo>
                  <a:lnTo>
                    <a:pt x="431" y="14"/>
                  </a:lnTo>
                  <a:lnTo>
                    <a:pt x="433" y="14"/>
                  </a:lnTo>
                  <a:lnTo>
                    <a:pt x="431" y="19"/>
                  </a:lnTo>
                  <a:lnTo>
                    <a:pt x="431" y="21"/>
                  </a:lnTo>
                  <a:lnTo>
                    <a:pt x="431" y="26"/>
                  </a:lnTo>
                  <a:lnTo>
                    <a:pt x="435" y="45"/>
                  </a:lnTo>
                  <a:lnTo>
                    <a:pt x="433" y="43"/>
                  </a:lnTo>
                  <a:lnTo>
                    <a:pt x="431" y="43"/>
                  </a:lnTo>
                  <a:lnTo>
                    <a:pt x="431" y="45"/>
                  </a:lnTo>
                  <a:lnTo>
                    <a:pt x="428" y="45"/>
                  </a:lnTo>
                  <a:lnTo>
                    <a:pt x="431" y="47"/>
                  </a:lnTo>
                  <a:lnTo>
                    <a:pt x="426" y="52"/>
                  </a:lnTo>
                  <a:lnTo>
                    <a:pt x="428" y="64"/>
                  </a:lnTo>
                  <a:lnTo>
                    <a:pt x="428" y="66"/>
                  </a:lnTo>
                  <a:lnTo>
                    <a:pt x="426" y="69"/>
                  </a:lnTo>
                  <a:lnTo>
                    <a:pt x="426" y="71"/>
                  </a:lnTo>
                  <a:lnTo>
                    <a:pt x="419" y="86"/>
                  </a:lnTo>
                  <a:lnTo>
                    <a:pt x="419" y="93"/>
                  </a:lnTo>
                  <a:lnTo>
                    <a:pt x="421" y="97"/>
                  </a:lnTo>
                  <a:lnTo>
                    <a:pt x="424" y="100"/>
                  </a:lnTo>
                  <a:lnTo>
                    <a:pt x="421" y="102"/>
                  </a:lnTo>
                  <a:lnTo>
                    <a:pt x="419" y="107"/>
                  </a:lnTo>
                  <a:lnTo>
                    <a:pt x="417" y="109"/>
                  </a:lnTo>
                  <a:lnTo>
                    <a:pt x="419" y="116"/>
                  </a:lnTo>
                  <a:lnTo>
                    <a:pt x="417" y="119"/>
                  </a:lnTo>
                  <a:lnTo>
                    <a:pt x="414" y="124"/>
                  </a:lnTo>
                  <a:lnTo>
                    <a:pt x="414" y="126"/>
                  </a:lnTo>
                  <a:lnTo>
                    <a:pt x="414" y="133"/>
                  </a:lnTo>
                  <a:lnTo>
                    <a:pt x="409" y="135"/>
                  </a:lnTo>
                  <a:lnTo>
                    <a:pt x="407" y="140"/>
                  </a:lnTo>
                  <a:lnTo>
                    <a:pt x="407" y="143"/>
                  </a:lnTo>
                  <a:lnTo>
                    <a:pt x="407" y="152"/>
                  </a:lnTo>
                  <a:lnTo>
                    <a:pt x="407" y="157"/>
                  </a:lnTo>
                  <a:lnTo>
                    <a:pt x="405" y="162"/>
                  </a:lnTo>
                  <a:lnTo>
                    <a:pt x="402" y="166"/>
                  </a:lnTo>
                  <a:lnTo>
                    <a:pt x="398" y="188"/>
                  </a:lnTo>
                  <a:lnTo>
                    <a:pt x="393" y="195"/>
                  </a:lnTo>
                  <a:lnTo>
                    <a:pt x="395" y="197"/>
                  </a:lnTo>
                  <a:lnTo>
                    <a:pt x="395" y="200"/>
                  </a:lnTo>
                  <a:lnTo>
                    <a:pt x="395" y="202"/>
                  </a:lnTo>
                  <a:lnTo>
                    <a:pt x="393" y="204"/>
                  </a:lnTo>
                  <a:lnTo>
                    <a:pt x="393" y="207"/>
                  </a:lnTo>
                  <a:lnTo>
                    <a:pt x="393" y="209"/>
                  </a:lnTo>
                  <a:lnTo>
                    <a:pt x="393" y="212"/>
                  </a:lnTo>
                  <a:lnTo>
                    <a:pt x="393" y="214"/>
                  </a:lnTo>
                  <a:lnTo>
                    <a:pt x="388" y="224"/>
                  </a:lnTo>
                  <a:lnTo>
                    <a:pt x="386" y="226"/>
                  </a:lnTo>
                  <a:lnTo>
                    <a:pt x="386" y="228"/>
                  </a:lnTo>
                  <a:lnTo>
                    <a:pt x="388" y="233"/>
                  </a:lnTo>
                  <a:lnTo>
                    <a:pt x="388" y="235"/>
                  </a:lnTo>
                  <a:lnTo>
                    <a:pt x="388" y="235"/>
                  </a:lnTo>
                  <a:lnTo>
                    <a:pt x="388" y="240"/>
                  </a:lnTo>
                  <a:lnTo>
                    <a:pt x="390" y="243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0" y="250"/>
                  </a:lnTo>
                  <a:lnTo>
                    <a:pt x="388" y="252"/>
                  </a:lnTo>
                  <a:lnTo>
                    <a:pt x="388" y="252"/>
                  </a:lnTo>
                  <a:lnTo>
                    <a:pt x="388" y="257"/>
                  </a:lnTo>
                  <a:lnTo>
                    <a:pt x="388" y="259"/>
                  </a:lnTo>
                  <a:lnTo>
                    <a:pt x="386" y="262"/>
                  </a:lnTo>
                  <a:lnTo>
                    <a:pt x="381" y="266"/>
                  </a:lnTo>
                  <a:lnTo>
                    <a:pt x="381" y="271"/>
                  </a:lnTo>
                  <a:lnTo>
                    <a:pt x="381" y="276"/>
                  </a:lnTo>
                  <a:lnTo>
                    <a:pt x="383" y="278"/>
                  </a:lnTo>
                  <a:lnTo>
                    <a:pt x="383" y="281"/>
                  </a:lnTo>
                  <a:lnTo>
                    <a:pt x="381" y="290"/>
                  </a:lnTo>
                  <a:lnTo>
                    <a:pt x="381" y="293"/>
                  </a:lnTo>
                  <a:lnTo>
                    <a:pt x="381" y="297"/>
                  </a:lnTo>
                  <a:lnTo>
                    <a:pt x="379" y="302"/>
                  </a:lnTo>
                  <a:lnTo>
                    <a:pt x="376" y="307"/>
                  </a:lnTo>
                  <a:lnTo>
                    <a:pt x="371" y="316"/>
                  </a:lnTo>
                  <a:lnTo>
                    <a:pt x="371" y="328"/>
                  </a:lnTo>
                  <a:lnTo>
                    <a:pt x="367" y="340"/>
                  </a:lnTo>
                  <a:lnTo>
                    <a:pt x="367" y="354"/>
                  </a:lnTo>
                  <a:lnTo>
                    <a:pt x="360" y="385"/>
                  </a:lnTo>
                  <a:lnTo>
                    <a:pt x="360" y="400"/>
                  </a:lnTo>
                  <a:lnTo>
                    <a:pt x="355" y="402"/>
                  </a:lnTo>
                  <a:lnTo>
                    <a:pt x="353" y="407"/>
                  </a:lnTo>
                  <a:lnTo>
                    <a:pt x="353" y="412"/>
                  </a:lnTo>
                  <a:lnTo>
                    <a:pt x="353" y="419"/>
                  </a:lnTo>
                  <a:lnTo>
                    <a:pt x="353" y="423"/>
                  </a:lnTo>
                  <a:lnTo>
                    <a:pt x="353" y="428"/>
                  </a:lnTo>
                  <a:lnTo>
                    <a:pt x="353" y="433"/>
                  </a:lnTo>
                  <a:lnTo>
                    <a:pt x="353" y="438"/>
                  </a:lnTo>
                  <a:lnTo>
                    <a:pt x="355" y="440"/>
                  </a:lnTo>
                  <a:lnTo>
                    <a:pt x="357" y="440"/>
                  </a:lnTo>
                  <a:lnTo>
                    <a:pt x="362" y="440"/>
                  </a:lnTo>
                  <a:lnTo>
                    <a:pt x="362" y="442"/>
                  </a:lnTo>
                  <a:lnTo>
                    <a:pt x="360" y="445"/>
                  </a:lnTo>
                  <a:lnTo>
                    <a:pt x="360" y="447"/>
                  </a:lnTo>
                  <a:lnTo>
                    <a:pt x="357" y="445"/>
                  </a:lnTo>
                  <a:lnTo>
                    <a:pt x="353" y="442"/>
                  </a:lnTo>
                  <a:lnTo>
                    <a:pt x="348" y="442"/>
                  </a:lnTo>
                  <a:lnTo>
                    <a:pt x="343" y="445"/>
                  </a:lnTo>
                  <a:lnTo>
                    <a:pt x="338" y="450"/>
                  </a:lnTo>
                  <a:lnTo>
                    <a:pt x="331" y="473"/>
                  </a:lnTo>
                  <a:lnTo>
                    <a:pt x="326" y="481"/>
                  </a:lnTo>
                  <a:lnTo>
                    <a:pt x="322" y="485"/>
                  </a:lnTo>
                  <a:lnTo>
                    <a:pt x="322" y="485"/>
                  </a:lnTo>
                  <a:lnTo>
                    <a:pt x="322" y="488"/>
                  </a:lnTo>
                  <a:lnTo>
                    <a:pt x="322" y="490"/>
                  </a:lnTo>
                  <a:lnTo>
                    <a:pt x="324" y="492"/>
                  </a:lnTo>
                  <a:lnTo>
                    <a:pt x="315" y="502"/>
                  </a:lnTo>
                  <a:lnTo>
                    <a:pt x="312" y="507"/>
                  </a:lnTo>
                  <a:lnTo>
                    <a:pt x="312" y="509"/>
                  </a:lnTo>
                  <a:lnTo>
                    <a:pt x="312" y="514"/>
                  </a:lnTo>
                  <a:lnTo>
                    <a:pt x="312" y="516"/>
                  </a:lnTo>
                  <a:lnTo>
                    <a:pt x="298" y="540"/>
                  </a:lnTo>
                  <a:lnTo>
                    <a:pt x="298" y="552"/>
                  </a:lnTo>
                  <a:lnTo>
                    <a:pt x="298" y="557"/>
                  </a:lnTo>
                  <a:lnTo>
                    <a:pt x="291" y="564"/>
                  </a:lnTo>
                  <a:lnTo>
                    <a:pt x="286" y="573"/>
                  </a:lnTo>
                  <a:lnTo>
                    <a:pt x="281" y="588"/>
                  </a:lnTo>
                  <a:lnTo>
                    <a:pt x="279" y="595"/>
                  </a:lnTo>
                  <a:lnTo>
                    <a:pt x="274" y="600"/>
                  </a:lnTo>
                  <a:lnTo>
                    <a:pt x="270" y="604"/>
                  </a:lnTo>
                  <a:lnTo>
                    <a:pt x="270" y="607"/>
                  </a:lnTo>
                  <a:lnTo>
                    <a:pt x="263" y="614"/>
                  </a:lnTo>
                  <a:lnTo>
                    <a:pt x="253" y="619"/>
                  </a:lnTo>
                  <a:lnTo>
                    <a:pt x="244" y="621"/>
                  </a:lnTo>
                  <a:lnTo>
                    <a:pt x="234" y="621"/>
                  </a:lnTo>
                  <a:lnTo>
                    <a:pt x="215" y="611"/>
                  </a:lnTo>
                  <a:lnTo>
                    <a:pt x="208" y="604"/>
                  </a:lnTo>
                  <a:lnTo>
                    <a:pt x="206" y="600"/>
                  </a:lnTo>
                  <a:lnTo>
                    <a:pt x="203" y="595"/>
                  </a:lnTo>
                  <a:lnTo>
                    <a:pt x="201" y="592"/>
                  </a:lnTo>
                  <a:lnTo>
                    <a:pt x="199" y="590"/>
                  </a:lnTo>
                  <a:lnTo>
                    <a:pt x="199" y="583"/>
                  </a:lnTo>
                  <a:lnTo>
                    <a:pt x="199" y="576"/>
                  </a:lnTo>
                  <a:lnTo>
                    <a:pt x="199" y="573"/>
                  </a:lnTo>
                  <a:lnTo>
                    <a:pt x="196" y="571"/>
                  </a:lnTo>
                  <a:lnTo>
                    <a:pt x="182" y="545"/>
                  </a:lnTo>
                  <a:lnTo>
                    <a:pt x="180" y="535"/>
                  </a:lnTo>
                  <a:lnTo>
                    <a:pt x="180" y="531"/>
                  </a:lnTo>
                  <a:lnTo>
                    <a:pt x="182" y="528"/>
                  </a:lnTo>
                  <a:lnTo>
                    <a:pt x="184" y="521"/>
                  </a:lnTo>
                  <a:lnTo>
                    <a:pt x="189" y="521"/>
                  </a:lnTo>
                  <a:lnTo>
                    <a:pt x="189" y="516"/>
                  </a:lnTo>
                  <a:lnTo>
                    <a:pt x="189" y="514"/>
                  </a:lnTo>
                  <a:lnTo>
                    <a:pt x="189" y="507"/>
                  </a:lnTo>
                  <a:lnTo>
                    <a:pt x="191" y="504"/>
                  </a:lnTo>
                  <a:lnTo>
                    <a:pt x="194" y="500"/>
                  </a:lnTo>
                  <a:lnTo>
                    <a:pt x="194" y="495"/>
                  </a:lnTo>
                  <a:lnTo>
                    <a:pt x="194" y="492"/>
                  </a:lnTo>
                  <a:lnTo>
                    <a:pt x="191" y="485"/>
                  </a:lnTo>
                  <a:lnTo>
                    <a:pt x="191" y="481"/>
                  </a:lnTo>
                  <a:lnTo>
                    <a:pt x="191" y="459"/>
                  </a:lnTo>
                  <a:lnTo>
                    <a:pt x="194" y="447"/>
                  </a:lnTo>
                  <a:lnTo>
                    <a:pt x="196" y="445"/>
                  </a:lnTo>
                  <a:lnTo>
                    <a:pt x="194" y="419"/>
                  </a:lnTo>
                  <a:lnTo>
                    <a:pt x="196" y="409"/>
                  </a:lnTo>
                  <a:lnTo>
                    <a:pt x="199" y="404"/>
                  </a:lnTo>
                  <a:lnTo>
                    <a:pt x="199" y="400"/>
                  </a:lnTo>
                  <a:lnTo>
                    <a:pt x="199" y="395"/>
                  </a:lnTo>
                  <a:lnTo>
                    <a:pt x="199" y="390"/>
                  </a:lnTo>
                  <a:lnTo>
                    <a:pt x="199" y="388"/>
                  </a:lnTo>
                  <a:lnTo>
                    <a:pt x="201" y="385"/>
                  </a:lnTo>
                  <a:lnTo>
                    <a:pt x="199" y="381"/>
                  </a:lnTo>
                  <a:lnTo>
                    <a:pt x="199" y="369"/>
                  </a:lnTo>
                  <a:lnTo>
                    <a:pt x="199" y="366"/>
                  </a:lnTo>
                  <a:lnTo>
                    <a:pt x="201" y="357"/>
                  </a:lnTo>
                  <a:lnTo>
                    <a:pt x="201" y="331"/>
                  </a:lnTo>
                  <a:lnTo>
                    <a:pt x="201" y="323"/>
                  </a:lnTo>
                  <a:lnTo>
                    <a:pt x="201" y="314"/>
                  </a:lnTo>
                  <a:lnTo>
                    <a:pt x="203" y="312"/>
                  </a:lnTo>
                  <a:lnTo>
                    <a:pt x="203" y="307"/>
                  </a:lnTo>
                  <a:lnTo>
                    <a:pt x="210" y="300"/>
                  </a:lnTo>
                  <a:lnTo>
                    <a:pt x="208" y="297"/>
                  </a:lnTo>
                  <a:lnTo>
                    <a:pt x="206" y="295"/>
                  </a:lnTo>
                  <a:lnTo>
                    <a:pt x="206" y="288"/>
                  </a:lnTo>
                  <a:lnTo>
                    <a:pt x="208" y="281"/>
                  </a:lnTo>
                  <a:lnTo>
                    <a:pt x="210" y="276"/>
                  </a:lnTo>
                  <a:lnTo>
                    <a:pt x="210" y="271"/>
                  </a:lnTo>
                  <a:lnTo>
                    <a:pt x="210" y="262"/>
                  </a:lnTo>
                  <a:lnTo>
                    <a:pt x="210" y="259"/>
                  </a:lnTo>
                  <a:lnTo>
                    <a:pt x="210" y="257"/>
                  </a:lnTo>
                  <a:lnTo>
                    <a:pt x="213" y="252"/>
                  </a:lnTo>
                  <a:lnTo>
                    <a:pt x="213" y="245"/>
                  </a:lnTo>
                  <a:lnTo>
                    <a:pt x="213" y="224"/>
                  </a:lnTo>
                  <a:lnTo>
                    <a:pt x="213" y="219"/>
                  </a:lnTo>
                  <a:lnTo>
                    <a:pt x="217" y="212"/>
                  </a:lnTo>
                  <a:lnTo>
                    <a:pt x="217" y="207"/>
                  </a:lnTo>
                  <a:lnTo>
                    <a:pt x="210" y="197"/>
                  </a:lnTo>
                  <a:lnTo>
                    <a:pt x="206" y="193"/>
                  </a:lnTo>
                  <a:lnTo>
                    <a:pt x="199" y="193"/>
                  </a:lnTo>
                  <a:lnTo>
                    <a:pt x="194" y="195"/>
                  </a:lnTo>
                  <a:lnTo>
                    <a:pt x="137" y="226"/>
                  </a:lnTo>
                  <a:lnTo>
                    <a:pt x="132" y="231"/>
                  </a:lnTo>
                  <a:lnTo>
                    <a:pt x="130" y="235"/>
                  </a:lnTo>
                  <a:lnTo>
                    <a:pt x="106" y="243"/>
                  </a:lnTo>
                  <a:lnTo>
                    <a:pt x="101" y="245"/>
                  </a:lnTo>
                  <a:lnTo>
                    <a:pt x="99" y="250"/>
                  </a:lnTo>
                  <a:lnTo>
                    <a:pt x="94" y="257"/>
                  </a:lnTo>
                  <a:lnTo>
                    <a:pt x="92" y="259"/>
                  </a:lnTo>
                  <a:lnTo>
                    <a:pt x="87" y="262"/>
                  </a:lnTo>
                  <a:lnTo>
                    <a:pt x="82" y="262"/>
                  </a:lnTo>
                  <a:lnTo>
                    <a:pt x="63" y="262"/>
                  </a:lnTo>
                  <a:lnTo>
                    <a:pt x="59" y="259"/>
                  </a:lnTo>
                  <a:lnTo>
                    <a:pt x="54" y="262"/>
                  </a:lnTo>
                  <a:lnTo>
                    <a:pt x="47" y="259"/>
                  </a:lnTo>
                  <a:lnTo>
                    <a:pt x="37" y="257"/>
                  </a:lnTo>
                  <a:lnTo>
                    <a:pt x="28" y="250"/>
                  </a:lnTo>
                  <a:lnTo>
                    <a:pt x="21" y="238"/>
                  </a:lnTo>
                  <a:lnTo>
                    <a:pt x="21" y="235"/>
                  </a:lnTo>
                  <a:lnTo>
                    <a:pt x="18" y="233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4" y="226"/>
                  </a:lnTo>
                  <a:lnTo>
                    <a:pt x="16" y="221"/>
                  </a:lnTo>
                  <a:lnTo>
                    <a:pt x="14" y="219"/>
                  </a:lnTo>
                  <a:lnTo>
                    <a:pt x="7" y="207"/>
                  </a:lnTo>
                  <a:lnTo>
                    <a:pt x="7" y="200"/>
                  </a:lnTo>
                  <a:lnTo>
                    <a:pt x="7" y="190"/>
                  </a:lnTo>
                  <a:lnTo>
                    <a:pt x="0" y="181"/>
                  </a:lnTo>
                  <a:lnTo>
                    <a:pt x="0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71"/>
                  </a:lnTo>
                  <a:lnTo>
                    <a:pt x="2" y="169"/>
                  </a:lnTo>
                  <a:lnTo>
                    <a:pt x="4" y="166"/>
                  </a:lnTo>
                  <a:lnTo>
                    <a:pt x="7" y="159"/>
                  </a:lnTo>
                  <a:lnTo>
                    <a:pt x="16" y="152"/>
                  </a:lnTo>
                  <a:lnTo>
                    <a:pt x="21" y="147"/>
                  </a:lnTo>
                  <a:lnTo>
                    <a:pt x="26" y="143"/>
                  </a:lnTo>
                  <a:lnTo>
                    <a:pt x="30" y="131"/>
                  </a:lnTo>
                  <a:lnTo>
                    <a:pt x="35" y="126"/>
                  </a:lnTo>
                  <a:lnTo>
                    <a:pt x="37" y="124"/>
                  </a:lnTo>
                  <a:lnTo>
                    <a:pt x="40" y="124"/>
                  </a:lnTo>
                  <a:lnTo>
                    <a:pt x="42" y="124"/>
                  </a:lnTo>
                  <a:lnTo>
                    <a:pt x="45" y="124"/>
                  </a:lnTo>
                  <a:lnTo>
                    <a:pt x="47" y="126"/>
                  </a:lnTo>
                  <a:lnTo>
                    <a:pt x="49" y="131"/>
                  </a:lnTo>
                  <a:lnTo>
                    <a:pt x="52" y="135"/>
                  </a:lnTo>
                  <a:lnTo>
                    <a:pt x="49" y="150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9" y="159"/>
                  </a:lnTo>
                  <a:lnTo>
                    <a:pt x="61" y="162"/>
                  </a:lnTo>
                  <a:lnTo>
                    <a:pt x="63" y="162"/>
                  </a:lnTo>
                  <a:lnTo>
                    <a:pt x="66" y="159"/>
                  </a:lnTo>
                  <a:lnTo>
                    <a:pt x="73" y="157"/>
                  </a:lnTo>
                  <a:lnTo>
                    <a:pt x="90" y="155"/>
                  </a:lnTo>
                  <a:lnTo>
                    <a:pt x="108" y="152"/>
                  </a:lnTo>
                  <a:lnTo>
                    <a:pt x="113" y="150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5" y="145"/>
                  </a:lnTo>
                  <a:lnTo>
                    <a:pt x="130" y="145"/>
                  </a:lnTo>
                  <a:lnTo>
                    <a:pt x="132" y="145"/>
                  </a:lnTo>
                  <a:lnTo>
                    <a:pt x="139" y="143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5" y="133"/>
                  </a:lnTo>
                  <a:lnTo>
                    <a:pt x="177" y="131"/>
                  </a:lnTo>
                  <a:lnTo>
                    <a:pt x="182" y="131"/>
                  </a:lnTo>
                  <a:lnTo>
                    <a:pt x="189" y="131"/>
                  </a:lnTo>
                  <a:lnTo>
                    <a:pt x="215" y="128"/>
                  </a:lnTo>
                  <a:lnTo>
                    <a:pt x="222" y="126"/>
                  </a:lnTo>
                  <a:lnTo>
                    <a:pt x="241" y="126"/>
                  </a:lnTo>
                  <a:lnTo>
                    <a:pt x="248" y="128"/>
                  </a:lnTo>
                  <a:lnTo>
                    <a:pt x="251" y="131"/>
                  </a:lnTo>
                  <a:lnTo>
                    <a:pt x="251" y="135"/>
                  </a:lnTo>
                  <a:lnTo>
                    <a:pt x="255" y="138"/>
                  </a:lnTo>
                  <a:lnTo>
                    <a:pt x="260" y="140"/>
                  </a:lnTo>
                  <a:lnTo>
                    <a:pt x="260" y="143"/>
                  </a:lnTo>
                  <a:lnTo>
                    <a:pt x="263" y="145"/>
                  </a:lnTo>
                  <a:lnTo>
                    <a:pt x="267" y="147"/>
                  </a:lnTo>
                  <a:lnTo>
                    <a:pt x="270" y="147"/>
                  </a:lnTo>
                  <a:lnTo>
                    <a:pt x="272" y="150"/>
                  </a:lnTo>
                  <a:lnTo>
                    <a:pt x="272" y="152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7" y="162"/>
                  </a:lnTo>
                  <a:lnTo>
                    <a:pt x="284" y="176"/>
                  </a:lnTo>
                  <a:lnTo>
                    <a:pt x="284" y="178"/>
                  </a:lnTo>
                  <a:lnTo>
                    <a:pt x="284" y="181"/>
                  </a:lnTo>
                  <a:lnTo>
                    <a:pt x="284" y="183"/>
                  </a:lnTo>
                  <a:lnTo>
                    <a:pt x="277" y="185"/>
                  </a:lnTo>
                  <a:lnTo>
                    <a:pt x="277" y="197"/>
                  </a:lnTo>
                  <a:lnTo>
                    <a:pt x="277" y="202"/>
                  </a:lnTo>
                  <a:lnTo>
                    <a:pt x="277" y="204"/>
                  </a:lnTo>
                  <a:lnTo>
                    <a:pt x="274" y="207"/>
                  </a:lnTo>
                  <a:lnTo>
                    <a:pt x="272" y="243"/>
                  </a:lnTo>
                  <a:lnTo>
                    <a:pt x="270" y="243"/>
                  </a:lnTo>
                  <a:lnTo>
                    <a:pt x="267" y="247"/>
                  </a:lnTo>
                  <a:lnTo>
                    <a:pt x="267" y="247"/>
                  </a:lnTo>
                  <a:lnTo>
                    <a:pt x="270" y="247"/>
                  </a:lnTo>
                  <a:lnTo>
                    <a:pt x="270" y="250"/>
                  </a:lnTo>
                  <a:lnTo>
                    <a:pt x="272" y="250"/>
                  </a:lnTo>
                  <a:lnTo>
                    <a:pt x="272" y="254"/>
                  </a:lnTo>
                  <a:lnTo>
                    <a:pt x="267" y="257"/>
                  </a:lnTo>
                  <a:lnTo>
                    <a:pt x="265" y="262"/>
                  </a:lnTo>
                  <a:lnTo>
                    <a:pt x="263" y="266"/>
                  </a:lnTo>
                  <a:lnTo>
                    <a:pt x="263" y="271"/>
                  </a:lnTo>
                  <a:lnTo>
                    <a:pt x="265" y="276"/>
                  </a:lnTo>
                  <a:lnTo>
                    <a:pt x="258" y="302"/>
                  </a:lnTo>
                  <a:lnTo>
                    <a:pt x="258" y="309"/>
                  </a:lnTo>
                  <a:lnTo>
                    <a:pt x="260" y="309"/>
                  </a:lnTo>
                  <a:lnTo>
                    <a:pt x="258" y="312"/>
                  </a:lnTo>
                  <a:lnTo>
                    <a:pt x="258" y="316"/>
                  </a:lnTo>
                  <a:lnTo>
                    <a:pt x="258" y="316"/>
                  </a:lnTo>
                  <a:lnTo>
                    <a:pt x="258" y="316"/>
                  </a:lnTo>
                  <a:lnTo>
                    <a:pt x="263" y="316"/>
                  </a:lnTo>
                  <a:lnTo>
                    <a:pt x="263" y="319"/>
                  </a:lnTo>
                  <a:lnTo>
                    <a:pt x="265" y="321"/>
                  </a:lnTo>
                  <a:lnTo>
                    <a:pt x="260" y="319"/>
                  </a:lnTo>
                  <a:lnTo>
                    <a:pt x="258" y="321"/>
                  </a:lnTo>
                  <a:lnTo>
                    <a:pt x="255" y="323"/>
                  </a:lnTo>
                  <a:lnTo>
                    <a:pt x="255" y="326"/>
                  </a:lnTo>
                  <a:lnTo>
                    <a:pt x="251" y="352"/>
                  </a:lnTo>
                  <a:lnTo>
                    <a:pt x="251" y="357"/>
                  </a:lnTo>
                  <a:lnTo>
                    <a:pt x="248" y="362"/>
                  </a:lnTo>
                  <a:lnTo>
                    <a:pt x="251" y="364"/>
                  </a:lnTo>
                  <a:lnTo>
                    <a:pt x="251" y="366"/>
                  </a:lnTo>
                  <a:lnTo>
                    <a:pt x="246" y="373"/>
                  </a:lnTo>
                  <a:lnTo>
                    <a:pt x="246" y="376"/>
                  </a:lnTo>
                  <a:lnTo>
                    <a:pt x="248" y="378"/>
                  </a:lnTo>
                  <a:lnTo>
                    <a:pt x="248" y="385"/>
                  </a:lnTo>
                  <a:lnTo>
                    <a:pt x="246" y="400"/>
                  </a:lnTo>
                  <a:lnTo>
                    <a:pt x="244" y="404"/>
                  </a:lnTo>
                  <a:lnTo>
                    <a:pt x="244" y="407"/>
                  </a:lnTo>
                  <a:lnTo>
                    <a:pt x="244" y="414"/>
                  </a:lnTo>
                  <a:lnTo>
                    <a:pt x="241" y="423"/>
                  </a:lnTo>
                  <a:lnTo>
                    <a:pt x="241" y="428"/>
                  </a:lnTo>
                  <a:lnTo>
                    <a:pt x="239" y="433"/>
                  </a:lnTo>
                  <a:lnTo>
                    <a:pt x="239" y="440"/>
                  </a:lnTo>
                  <a:lnTo>
                    <a:pt x="239" y="445"/>
                  </a:lnTo>
                  <a:lnTo>
                    <a:pt x="239" y="450"/>
                  </a:lnTo>
                  <a:lnTo>
                    <a:pt x="236" y="459"/>
                  </a:lnTo>
                  <a:lnTo>
                    <a:pt x="236" y="464"/>
                  </a:lnTo>
                  <a:lnTo>
                    <a:pt x="239" y="466"/>
                  </a:lnTo>
                  <a:lnTo>
                    <a:pt x="241" y="469"/>
                  </a:lnTo>
                  <a:lnTo>
                    <a:pt x="244" y="469"/>
                  </a:lnTo>
                  <a:lnTo>
                    <a:pt x="246" y="466"/>
                  </a:lnTo>
                  <a:lnTo>
                    <a:pt x="251" y="461"/>
                  </a:lnTo>
                  <a:lnTo>
                    <a:pt x="251" y="454"/>
                  </a:lnTo>
                  <a:lnTo>
                    <a:pt x="251" y="450"/>
                  </a:lnTo>
                  <a:lnTo>
                    <a:pt x="253" y="447"/>
                  </a:lnTo>
                  <a:lnTo>
                    <a:pt x="258" y="442"/>
                  </a:lnTo>
                  <a:lnTo>
                    <a:pt x="265" y="433"/>
                  </a:lnTo>
                  <a:lnTo>
                    <a:pt x="279" y="397"/>
                  </a:lnTo>
                  <a:lnTo>
                    <a:pt x="284" y="392"/>
                  </a:lnTo>
                  <a:lnTo>
                    <a:pt x="293" y="362"/>
                  </a:lnTo>
                  <a:lnTo>
                    <a:pt x="298" y="357"/>
                  </a:lnTo>
                  <a:lnTo>
                    <a:pt x="300" y="352"/>
                  </a:lnTo>
                  <a:lnTo>
                    <a:pt x="300" y="343"/>
                  </a:lnTo>
                  <a:lnTo>
                    <a:pt x="303" y="335"/>
                  </a:lnTo>
                  <a:lnTo>
                    <a:pt x="305" y="331"/>
                  </a:lnTo>
                  <a:lnTo>
                    <a:pt x="308" y="328"/>
                  </a:lnTo>
                  <a:lnTo>
                    <a:pt x="315" y="323"/>
                  </a:lnTo>
                  <a:lnTo>
                    <a:pt x="312" y="319"/>
                  </a:lnTo>
                  <a:lnTo>
                    <a:pt x="312" y="314"/>
                  </a:lnTo>
                  <a:lnTo>
                    <a:pt x="315" y="309"/>
                  </a:lnTo>
                  <a:lnTo>
                    <a:pt x="315" y="307"/>
                  </a:lnTo>
                  <a:lnTo>
                    <a:pt x="322" y="295"/>
                  </a:lnTo>
                  <a:lnTo>
                    <a:pt x="322" y="293"/>
                  </a:lnTo>
                  <a:lnTo>
                    <a:pt x="324" y="290"/>
                  </a:lnTo>
                  <a:lnTo>
                    <a:pt x="326" y="285"/>
                  </a:lnTo>
                  <a:lnTo>
                    <a:pt x="331" y="271"/>
                  </a:lnTo>
                  <a:lnTo>
                    <a:pt x="334" y="266"/>
                  </a:lnTo>
                  <a:lnTo>
                    <a:pt x="331" y="262"/>
                  </a:lnTo>
                  <a:lnTo>
                    <a:pt x="334" y="254"/>
                  </a:lnTo>
                  <a:lnTo>
                    <a:pt x="336" y="250"/>
                  </a:lnTo>
                  <a:lnTo>
                    <a:pt x="343" y="243"/>
                  </a:lnTo>
                  <a:lnTo>
                    <a:pt x="345" y="233"/>
                  </a:lnTo>
                  <a:lnTo>
                    <a:pt x="355" y="200"/>
                  </a:lnTo>
                  <a:lnTo>
                    <a:pt x="357" y="193"/>
                  </a:lnTo>
                  <a:lnTo>
                    <a:pt x="364" y="183"/>
                  </a:lnTo>
                  <a:lnTo>
                    <a:pt x="364" y="178"/>
                  </a:lnTo>
                  <a:lnTo>
                    <a:pt x="364" y="169"/>
                  </a:lnTo>
                  <a:lnTo>
                    <a:pt x="364" y="169"/>
                  </a:lnTo>
                  <a:lnTo>
                    <a:pt x="367" y="166"/>
                  </a:lnTo>
                  <a:lnTo>
                    <a:pt x="369" y="164"/>
                  </a:lnTo>
                  <a:lnTo>
                    <a:pt x="369" y="159"/>
                  </a:lnTo>
                  <a:lnTo>
                    <a:pt x="371" y="155"/>
                  </a:lnTo>
                  <a:lnTo>
                    <a:pt x="374" y="147"/>
                  </a:lnTo>
                  <a:lnTo>
                    <a:pt x="383" y="133"/>
                  </a:lnTo>
                  <a:lnTo>
                    <a:pt x="383" y="126"/>
                  </a:lnTo>
                  <a:lnTo>
                    <a:pt x="388" y="112"/>
                  </a:lnTo>
                  <a:lnTo>
                    <a:pt x="395" y="90"/>
                  </a:lnTo>
                  <a:lnTo>
                    <a:pt x="398" y="86"/>
                  </a:lnTo>
                  <a:lnTo>
                    <a:pt x="398" y="78"/>
                  </a:lnTo>
                  <a:lnTo>
                    <a:pt x="400" y="74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07" y="57"/>
                  </a:lnTo>
                  <a:lnTo>
                    <a:pt x="407" y="55"/>
                  </a:lnTo>
                  <a:lnTo>
                    <a:pt x="409" y="52"/>
                  </a:lnTo>
                  <a:lnTo>
                    <a:pt x="409" y="50"/>
                  </a:lnTo>
                  <a:lnTo>
                    <a:pt x="409" y="43"/>
                  </a:lnTo>
                  <a:lnTo>
                    <a:pt x="409" y="36"/>
                  </a:lnTo>
                  <a:lnTo>
                    <a:pt x="412" y="33"/>
                  </a:lnTo>
                  <a:lnTo>
                    <a:pt x="412" y="33"/>
                  </a:lnTo>
                  <a:lnTo>
                    <a:pt x="412" y="28"/>
                  </a:lnTo>
                  <a:lnTo>
                    <a:pt x="414" y="26"/>
                  </a:lnTo>
                  <a:lnTo>
                    <a:pt x="419" y="14"/>
                  </a:lnTo>
                  <a:lnTo>
                    <a:pt x="419" y="12"/>
                  </a:lnTo>
                  <a:lnTo>
                    <a:pt x="41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1767" y="1971"/>
              <a:ext cx="438" cy="621"/>
            </a:xfrm>
            <a:custGeom>
              <a:avLst/>
              <a:gdLst>
                <a:gd name="T0" fmla="*/ 433 w 438"/>
                <a:gd name="T1" fmla="*/ 50 h 621"/>
                <a:gd name="T2" fmla="*/ 419 w 438"/>
                <a:gd name="T3" fmla="*/ 7 h 621"/>
                <a:gd name="T4" fmla="*/ 431 w 438"/>
                <a:gd name="T5" fmla="*/ 12 h 621"/>
                <a:gd name="T6" fmla="*/ 433 w 438"/>
                <a:gd name="T7" fmla="*/ 43 h 621"/>
                <a:gd name="T8" fmla="*/ 428 w 438"/>
                <a:gd name="T9" fmla="*/ 66 h 621"/>
                <a:gd name="T10" fmla="*/ 421 w 438"/>
                <a:gd name="T11" fmla="*/ 102 h 621"/>
                <a:gd name="T12" fmla="*/ 414 w 438"/>
                <a:gd name="T13" fmla="*/ 133 h 621"/>
                <a:gd name="T14" fmla="*/ 402 w 438"/>
                <a:gd name="T15" fmla="*/ 166 h 621"/>
                <a:gd name="T16" fmla="*/ 393 w 438"/>
                <a:gd name="T17" fmla="*/ 207 h 621"/>
                <a:gd name="T18" fmla="*/ 388 w 438"/>
                <a:gd name="T19" fmla="*/ 233 h 621"/>
                <a:gd name="T20" fmla="*/ 390 w 438"/>
                <a:gd name="T21" fmla="*/ 250 h 621"/>
                <a:gd name="T22" fmla="*/ 381 w 438"/>
                <a:gd name="T23" fmla="*/ 271 h 621"/>
                <a:gd name="T24" fmla="*/ 379 w 438"/>
                <a:gd name="T25" fmla="*/ 302 h 621"/>
                <a:gd name="T26" fmla="*/ 360 w 438"/>
                <a:gd name="T27" fmla="*/ 400 h 621"/>
                <a:gd name="T28" fmla="*/ 353 w 438"/>
                <a:gd name="T29" fmla="*/ 433 h 621"/>
                <a:gd name="T30" fmla="*/ 360 w 438"/>
                <a:gd name="T31" fmla="*/ 447 h 621"/>
                <a:gd name="T32" fmla="*/ 326 w 438"/>
                <a:gd name="T33" fmla="*/ 481 h 621"/>
                <a:gd name="T34" fmla="*/ 312 w 438"/>
                <a:gd name="T35" fmla="*/ 507 h 621"/>
                <a:gd name="T36" fmla="*/ 291 w 438"/>
                <a:gd name="T37" fmla="*/ 564 h 621"/>
                <a:gd name="T38" fmla="*/ 263 w 438"/>
                <a:gd name="T39" fmla="*/ 614 h 621"/>
                <a:gd name="T40" fmla="*/ 203 w 438"/>
                <a:gd name="T41" fmla="*/ 595 h 621"/>
                <a:gd name="T42" fmla="*/ 182 w 438"/>
                <a:gd name="T43" fmla="*/ 545 h 621"/>
                <a:gd name="T44" fmla="*/ 189 w 438"/>
                <a:gd name="T45" fmla="*/ 514 h 621"/>
                <a:gd name="T46" fmla="*/ 191 w 438"/>
                <a:gd name="T47" fmla="*/ 481 h 621"/>
                <a:gd name="T48" fmla="*/ 199 w 438"/>
                <a:gd name="T49" fmla="*/ 400 h 621"/>
                <a:gd name="T50" fmla="*/ 199 w 438"/>
                <a:gd name="T51" fmla="*/ 366 h 621"/>
                <a:gd name="T52" fmla="*/ 210 w 438"/>
                <a:gd name="T53" fmla="*/ 300 h 621"/>
                <a:gd name="T54" fmla="*/ 210 w 438"/>
                <a:gd name="T55" fmla="*/ 262 h 621"/>
                <a:gd name="T56" fmla="*/ 217 w 438"/>
                <a:gd name="T57" fmla="*/ 212 h 621"/>
                <a:gd name="T58" fmla="*/ 132 w 438"/>
                <a:gd name="T59" fmla="*/ 231 h 621"/>
                <a:gd name="T60" fmla="*/ 87 w 438"/>
                <a:gd name="T61" fmla="*/ 262 h 621"/>
                <a:gd name="T62" fmla="*/ 28 w 438"/>
                <a:gd name="T63" fmla="*/ 250 h 621"/>
                <a:gd name="T64" fmla="*/ 16 w 438"/>
                <a:gd name="T65" fmla="*/ 221 h 621"/>
                <a:gd name="T66" fmla="*/ 0 w 438"/>
                <a:gd name="T67" fmla="*/ 176 h 621"/>
                <a:gd name="T68" fmla="*/ 21 w 438"/>
                <a:gd name="T69" fmla="*/ 147 h 621"/>
                <a:gd name="T70" fmla="*/ 45 w 438"/>
                <a:gd name="T71" fmla="*/ 124 h 621"/>
                <a:gd name="T72" fmla="*/ 59 w 438"/>
                <a:gd name="T73" fmla="*/ 159 h 621"/>
                <a:gd name="T74" fmla="*/ 113 w 438"/>
                <a:gd name="T75" fmla="*/ 150 h 621"/>
                <a:gd name="T76" fmla="*/ 132 w 438"/>
                <a:gd name="T77" fmla="*/ 145 h 621"/>
                <a:gd name="T78" fmla="*/ 189 w 438"/>
                <a:gd name="T79" fmla="*/ 131 h 621"/>
                <a:gd name="T80" fmla="*/ 255 w 438"/>
                <a:gd name="T81" fmla="*/ 138 h 621"/>
                <a:gd name="T82" fmla="*/ 272 w 438"/>
                <a:gd name="T83" fmla="*/ 152 h 621"/>
                <a:gd name="T84" fmla="*/ 284 w 438"/>
                <a:gd name="T85" fmla="*/ 183 h 621"/>
                <a:gd name="T86" fmla="*/ 270 w 438"/>
                <a:gd name="T87" fmla="*/ 243 h 621"/>
                <a:gd name="T88" fmla="*/ 267 w 438"/>
                <a:gd name="T89" fmla="*/ 257 h 621"/>
                <a:gd name="T90" fmla="*/ 260 w 438"/>
                <a:gd name="T91" fmla="*/ 309 h 621"/>
                <a:gd name="T92" fmla="*/ 265 w 438"/>
                <a:gd name="T93" fmla="*/ 321 h 621"/>
                <a:gd name="T94" fmla="*/ 248 w 438"/>
                <a:gd name="T95" fmla="*/ 362 h 621"/>
                <a:gd name="T96" fmla="*/ 246 w 438"/>
                <a:gd name="T97" fmla="*/ 400 h 621"/>
                <a:gd name="T98" fmla="*/ 239 w 438"/>
                <a:gd name="T99" fmla="*/ 440 h 621"/>
                <a:gd name="T100" fmla="*/ 244 w 438"/>
                <a:gd name="T101" fmla="*/ 469 h 621"/>
                <a:gd name="T102" fmla="*/ 265 w 438"/>
                <a:gd name="T103" fmla="*/ 433 h 621"/>
                <a:gd name="T104" fmla="*/ 303 w 438"/>
                <a:gd name="T105" fmla="*/ 335 h 621"/>
                <a:gd name="T106" fmla="*/ 315 w 438"/>
                <a:gd name="T107" fmla="*/ 307 h 621"/>
                <a:gd name="T108" fmla="*/ 331 w 438"/>
                <a:gd name="T109" fmla="*/ 262 h 621"/>
                <a:gd name="T110" fmla="*/ 364 w 438"/>
                <a:gd name="T111" fmla="*/ 183 h 621"/>
                <a:gd name="T112" fmla="*/ 371 w 438"/>
                <a:gd name="T113" fmla="*/ 155 h 621"/>
                <a:gd name="T114" fmla="*/ 398 w 438"/>
                <a:gd name="T115" fmla="*/ 78 h 621"/>
                <a:gd name="T116" fmla="*/ 409 w 438"/>
                <a:gd name="T117" fmla="*/ 50 h 621"/>
                <a:gd name="T118" fmla="*/ 419 w 438"/>
                <a:gd name="T119" fmla="*/ 14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8" h="621">
                  <a:moveTo>
                    <a:pt x="435" y="47"/>
                  </a:moveTo>
                  <a:lnTo>
                    <a:pt x="438" y="47"/>
                  </a:lnTo>
                  <a:lnTo>
                    <a:pt x="435" y="50"/>
                  </a:lnTo>
                  <a:lnTo>
                    <a:pt x="435" y="55"/>
                  </a:lnTo>
                  <a:lnTo>
                    <a:pt x="433" y="52"/>
                  </a:lnTo>
                  <a:lnTo>
                    <a:pt x="433" y="52"/>
                  </a:lnTo>
                  <a:lnTo>
                    <a:pt x="433" y="50"/>
                  </a:lnTo>
                  <a:lnTo>
                    <a:pt x="431" y="47"/>
                  </a:lnTo>
                  <a:lnTo>
                    <a:pt x="431" y="47"/>
                  </a:lnTo>
                  <a:lnTo>
                    <a:pt x="431" y="47"/>
                  </a:lnTo>
                  <a:lnTo>
                    <a:pt x="433" y="47"/>
                  </a:lnTo>
                  <a:lnTo>
                    <a:pt x="435" y="47"/>
                  </a:lnTo>
                  <a:moveTo>
                    <a:pt x="419" y="9"/>
                  </a:moveTo>
                  <a:lnTo>
                    <a:pt x="419" y="7"/>
                  </a:lnTo>
                  <a:lnTo>
                    <a:pt x="419" y="5"/>
                  </a:lnTo>
                  <a:lnTo>
                    <a:pt x="419" y="5"/>
                  </a:lnTo>
                  <a:lnTo>
                    <a:pt x="421" y="2"/>
                  </a:lnTo>
                  <a:lnTo>
                    <a:pt x="424" y="0"/>
                  </a:lnTo>
                  <a:lnTo>
                    <a:pt x="428" y="0"/>
                  </a:lnTo>
                  <a:lnTo>
                    <a:pt x="428" y="2"/>
                  </a:lnTo>
                  <a:lnTo>
                    <a:pt x="431" y="12"/>
                  </a:lnTo>
                  <a:lnTo>
                    <a:pt x="431" y="14"/>
                  </a:lnTo>
                  <a:lnTo>
                    <a:pt x="433" y="14"/>
                  </a:lnTo>
                  <a:lnTo>
                    <a:pt x="431" y="19"/>
                  </a:lnTo>
                  <a:lnTo>
                    <a:pt x="431" y="21"/>
                  </a:lnTo>
                  <a:lnTo>
                    <a:pt x="431" y="26"/>
                  </a:lnTo>
                  <a:lnTo>
                    <a:pt x="435" y="45"/>
                  </a:lnTo>
                  <a:lnTo>
                    <a:pt x="433" y="43"/>
                  </a:lnTo>
                  <a:lnTo>
                    <a:pt x="431" y="43"/>
                  </a:lnTo>
                  <a:lnTo>
                    <a:pt x="431" y="45"/>
                  </a:lnTo>
                  <a:lnTo>
                    <a:pt x="428" y="45"/>
                  </a:lnTo>
                  <a:lnTo>
                    <a:pt x="431" y="47"/>
                  </a:lnTo>
                  <a:lnTo>
                    <a:pt x="426" y="52"/>
                  </a:lnTo>
                  <a:lnTo>
                    <a:pt x="428" y="64"/>
                  </a:lnTo>
                  <a:lnTo>
                    <a:pt x="428" y="66"/>
                  </a:lnTo>
                  <a:lnTo>
                    <a:pt x="426" y="69"/>
                  </a:lnTo>
                  <a:lnTo>
                    <a:pt x="426" y="71"/>
                  </a:lnTo>
                  <a:lnTo>
                    <a:pt x="419" y="86"/>
                  </a:lnTo>
                  <a:lnTo>
                    <a:pt x="419" y="93"/>
                  </a:lnTo>
                  <a:lnTo>
                    <a:pt x="421" y="97"/>
                  </a:lnTo>
                  <a:lnTo>
                    <a:pt x="424" y="100"/>
                  </a:lnTo>
                  <a:lnTo>
                    <a:pt x="421" y="102"/>
                  </a:lnTo>
                  <a:lnTo>
                    <a:pt x="419" y="107"/>
                  </a:lnTo>
                  <a:lnTo>
                    <a:pt x="417" y="109"/>
                  </a:lnTo>
                  <a:lnTo>
                    <a:pt x="419" y="116"/>
                  </a:lnTo>
                  <a:lnTo>
                    <a:pt x="417" y="119"/>
                  </a:lnTo>
                  <a:lnTo>
                    <a:pt x="414" y="124"/>
                  </a:lnTo>
                  <a:lnTo>
                    <a:pt x="414" y="126"/>
                  </a:lnTo>
                  <a:lnTo>
                    <a:pt x="414" y="133"/>
                  </a:lnTo>
                  <a:lnTo>
                    <a:pt x="409" y="135"/>
                  </a:lnTo>
                  <a:lnTo>
                    <a:pt x="407" y="140"/>
                  </a:lnTo>
                  <a:lnTo>
                    <a:pt x="407" y="143"/>
                  </a:lnTo>
                  <a:lnTo>
                    <a:pt x="407" y="152"/>
                  </a:lnTo>
                  <a:lnTo>
                    <a:pt x="407" y="157"/>
                  </a:lnTo>
                  <a:lnTo>
                    <a:pt x="405" y="162"/>
                  </a:lnTo>
                  <a:lnTo>
                    <a:pt x="402" y="166"/>
                  </a:lnTo>
                  <a:lnTo>
                    <a:pt x="398" y="188"/>
                  </a:lnTo>
                  <a:lnTo>
                    <a:pt x="393" y="195"/>
                  </a:lnTo>
                  <a:lnTo>
                    <a:pt x="395" y="197"/>
                  </a:lnTo>
                  <a:lnTo>
                    <a:pt x="395" y="200"/>
                  </a:lnTo>
                  <a:lnTo>
                    <a:pt x="395" y="202"/>
                  </a:lnTo>
                  <a:lnTo>
                    <a:pt x="393" y="204"/>
                  </a:lnTo>
                  <a:lnTo>
                    <a:pt x="393" y="207"/>
                  </a:lnTo>
                  <a:lnTo>
                    <a:pt x="393" y="209"/>
                  </a:lnTo>
                  <a:lnTo>
                    <a:pt x="393" y="212"/>
                  </a:lnTo>
                  <a:lnTo>
                    <a:pt x="393" y="214"/>
                  </a:lnTo>
                  <a:lnTo>
                    <a:pt x="388" y="224"/>
                  </a:lnTo>
                  <a:lnTo>
                    <a:pt x="386" y="226"/>
                  </a:lnTo>
                  <a:lnTo>
                    <a:pt x="386" y="228"/>
                  </a:lnTo>
                  <a:lnTo>
                    <a:pt x="388" y="233"/>
                  </a:lnTo>
                  <a:lnTo>
                    <a:pt x="388" y="235"/>
                  </a:lnTo>
                  <a:lnTo>
                    <a:pt x="388" y="235"/>
                  </a:lnTo>
                  <a:lnTo>
                    <a:pt x="388" y="240"/>
                  </a:lnTo>
                  <a:lnTo>
                    <a:pt x="390" y="243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0" y="250"/>
                  </a:lnTo>
                  <a:lnTo>
                    <a:pt x="388" y="252"/>
                  </a:lnTo>
                  <a:lnTo>
                    <a:pt x="388" y="252"/>
                  </a:lnTo>
                  <a:lnTo>
                    <a:pt x="388" y="257"/>
                  </a:lnTo>
                  <a:lnTo>
                    <a:pt x="388" y="259"/>
                  </a:lnTo>
                  <a:lnTo>
                    <a:pt x="386" y="262"/>
                  </a:lnTo>
                  <a:lnTo>
                    <a:pt x="381" y="266"/>
                  </a:lnTo>
                  <a:lnTo>
                    <a:pt x="381" y="271"/>
                  </a:lnTo>
                  <a:lnTo>
                    <a:pt x="381" y="276"/>
                  </a:lnTo>
                  <a:lnTo>
                    <a:pt x="383" y="278"/>
                  </a:lnTo>
                  <a:lnTo>
                    <a:pt x="383" y="281"/>
                  </a:lnTo>
                  <a:lnTo>
                    <a:pt x="381" y="290"/>
                  </a:lnTo>
                  <a:lnTo>
                    <a:pt x="381" y="293"/>
                  </a:lnTo>
                  <a:lnTo>
                    <a:pt x="381" y="297"/>
                  </a:lnTo>
                  <a:lnTo>
                    <a:pt x="379" y="302"/>
                  </a:lnTo>
                  <a:lnTo>
                    <a:pt x="376" y="307"/>
                  </a:lnTo>
                  <a:lnTo>
                    <a:pt x="371" y="316"/>
                  </a:lnTo>
                  <a:lnTo>
                    <a:pt x="371" y="328"/>
                  </a:lnTo>
                  <a:lnTo>
                    <a:pt x="367" y="340"/>
                  </a:lnTo>
                  <a:lnTo>
                    <a:pt x="367" y="354"/>
                  </a:lnTo>
                  <a:lnTo>
                    <a:pt x="360" y="385"/>
                  </a:lnTo>
                  <a:lnTo>
                    <a:pt x="360" y="400"/>
                  </a:lnTo>
                  <a:lnTo>
                    <a:pt x="355" y="402"/>
                  </a:lnTo>
                  <a:lnTo>
                    <a:pt x="353" y="407"/>
                  </a:lnTo>
                  <a:lnTo>
                    <a:pt x="353" y="412"/>
                  </a:lnTo>
                  <a:lnTo>
                    <a:pt x="353" y="419"/>
                  </a:lnTo>
                  <a:lnTo>
                    <a:pt x="353" y="423"/>
                  </a:lnTo>
                  <a:lnTo>
                    <a:pt x="353" y="428"/>
                  </a:lnTo>
                  <a:lnTo>
                    <a:pt x="353" y="433"/>
                  </a:lnTo>
                  <a:lnTo>
                    <a:pt x="353" y="438"/>
                  </a:lnTo>
                  <a:lnTo>
                    <a:pt x="355" y="440"/>
                  </a:lnTo>
                  <a:lnTo>
                    <a:pt x="357" y="440"/>
                  </a:lnTo>
                  <a:lnTo>
                    <a:pt x="362" y="440"/>
                  </a:lnTo>
                  <a:lnTo>
                    <a:pt x="362" y="442"/>
                  </a:lnTo>
                  <a:lnTo>
                    <a:pt x="360" y="445"/>
                  </a:lnTo>
                  <a:lnTo>
                    <a:pt x="360" y="447"/>
                  </a:lnTo>
                  <a:lnTo>
                    <a:pt x="357" y="445"/>
                  </a:lnTo>
                  <a:lnTo>
                    <a:pt x="353" y="442"/>
                  </a:lnTo>
                  <a:lnTo>
                    <a:pt x="348" y="442"/>
                  </a:lnTo>
                  <a:lnTo>
                    <a:pt x="343" y="445"/>
                  </a:lnTo>
                  <a:lnTo>
                    <a:pt x="338" y="450"/>
                  </a:lnTo>
                  <a:lnTo>
                    <a:pt x="331" y="473"/>
                  </a:lnTo>
                  <a:lnTo>
                    <a:pt x="326" y="481"/>
                  </a:lnTo>
                  <a:lnTo>
                    <a:pt x="322" y="485"/>
                  </a:lnTo>
                  <a:lnTo>
                    <a:pt x="322" y="485"/>
                  </a:lnTo>
                  <a:lnTo>
                    <a:pt x="322" y="488"/>
                  </a:lnTo>
                  <a:lnTo>
                    <a:pt x="322" y="490"/>
                  </a:lnTo>
                  <a:lnTo>
                    <a:pt x="324" y="492"/>
                  </a:lnTo>
                  <a:lnTo>
                    <a:pt x="315" y="502"/>
                  </a:lnTo>
                  <a:lnTo>
                    <a:pt x="312" y="507"/>
                  </a:lnTo>
                  <a:lnTo>
                    <a:pt x="312" y="509"/>
                  </a:lnTo>
                  <a:lnTo>
                    <a:pt x="312" y="514"/>
                  </a:lnTo>
                  <a:lnTo>
                    <a:pt x="312" y="516"/>
                  </a:lnTo>
                  <a:lnTo>
                    <a:pt x="298" y="540"/>
                  </a:lnTo>
                  <a:lnTo>
                    <a:pt x="298" y="552"/>
                  </a:lnTo>
                  <a:lnTo>
                    <a:pt x="298" y="557"/>
                  </a:lnTo>
                  <a:lnTo>
                    <a:pt x="291" y="564"/>
                  </a:lnTo>
                  <a:lnTo>
                    <a:pt x="286" y="573"/>
                  </a:lnTo>
                  <a:lnTo>
                    <a:pt x="281" y="588"/>
                  </a:lnTo>
                  <a:lnTo>
                    <a:pt x="279" y="595"/>
                  </a:lnTo>
                  <a:lnTo>
                    <a:pt x="274" y="600"/>
                  </a:lnTo>
                  <a:lnTo>
                    <a:pt x="270" y="604"/>
                  </a:lnTo>
                  <a:lnTo>
                    <a:pt x="270" y="607"/>
                  </a:lnTo>
                  <a:lnTo>
                    <a:pt x="263" y="614"/>
                  </a:lnTo>
                  <a:lnTo>
                    <a:pt x="253" y="619"/>
                  </a:lnTo>
                  <a:lnTo>
                    <a:pt x="244" y="621"/>
                  </a:lnTo>
                  <a:lnTo>
                    <a:pt x="234" y="621"/>
                  </a:lnTo>
                  <a:lnTo>
                    <a:pt x="215" y="611"/>
                  </a:lnTo>
                  <a:lnTo>
                    <a:pt x="208" y="604"/>
                  </a:lnTo>
                  <a:lnTo>
                    <a:pt x="206" y="600"/>
                  </a:lnTo>
                  <a:lnTo>
                    <a:pt x="203" y="595"/>
                  </a:lnTo>
                  <a:lnTo>
                    <a:pt x="201" y="592"/>
                  </a:lnTo>
                  <a:lnTo>
                    <a:pt x="199" y="590"/>
                  </a:lnTo>
                  <a:lnTo>
                    <a:pt x="199" y="583"/>
                  </a:lnTo>
                  <a:lnTo>
                    <a:pt x="199" y="576"/>
                  </a:lnTo>
                  <a:lnTo>
                    <a:pt x="199" y="573"/>
                  </a:lnTo>
                  <a:lnTo>
                    <a:pt x="196" y="571"/>
                  </a:lnTo>
                  <a:lnTo>
                    <a:pt x="182" y="545"/>
                  </a:lnTo>
                  <a:lnTo>
                    <a:pt x="180" y="535"/>
                  </a:lnTo>
                  <a:lnTo>
                    <a:pt x="180" y="531"/>
                  </a:lnTo>
                  <a:lnTo>
                    <a:pt x="182" y="528"/>
                  </a:lnTo>
                  <a:lnTo>
                    <a:pt x="184" y="521"/>
                  </a:lnTo>
                  <a:lnTo>
                    <a:pt x="189" y="521"/>
                  </a:lnTo>
                  <a:lnTo>
                    <a:pt x="189" y="516"/>
                  </a:lnTo>
                  <a:lnTo>
                    <a:pt x="189" y="514"/>
                  </a:lnTo>
                  <a:lnTo>
                    <a:pt x="189" y="507"/>
                  </a:lnTo>
                  <a:lnTo>
                    <a:pt x="191" y="504"/>
                  </a:lnTo>
                  <a:lnTo>
                    <a:pt x="194" y="500"/>
                  </a:lnTo>
                  <a:lnTo>
                    <a:pt x="194" y="495"/>
                  </a:lnTo>
                  <a:lnTo>
                    <a:pt x="194" y="492"/>
                  </a:lnTo>
                  <a:lnTo>
                    <a:pt x="191" y="485"/>
                  </a:lnTo>
                  <a:lnTo>
                    <a:pt x="191" y="481"/>
                  </a:lnTo>
                  <a:lnTo>
                    <a:pt x="191" y="459"/>
                  </a:lnTo>
                  <a:lnTo>
                    <a:pt x="194" y="447"/>
                  </a:lnTo>
                  <a:lnTo>
                    <a:pt x="196" y="445"/>
                  </a:lnTo>
                  <a:lnTo>
                    <a:pt x="194" y="419"/>
                  </a:lnTo>
                  <a:lnTo>
                    <a:pt x="196" y="409"/>
                  </a:lnTo>
                  <a:lnTo>
                    <a:pt x="199" y="404"/>
                  </a:lnTo>
                  <a:lnTo>
                    <a:pt x="199" y="400"/>
                  </a:lnTo>
                  <a:lnTo>
                    <a:pt x="199" y="395"/>
                  </a:lnTo>
                  <a:lnTo>
                    <a:pt x="199" y="390"/>
                  </a:lnTo>
                  <a:lnTo>
                    <a:pt x="199" y="388"/>
                  </a:lnTo>
                  <a:lnTo>
                    <a:pt x="201" y="385"/>
                  </a:lnTo>
                  <a:lnTo>
                    <a:pt x="199" y="381"/>
                  </a:lnTo>
                  <a:lnTo>
                    <a:pt x="199" y="369"/>
                  </a:lnTo>
                  <a:lnTo>
                    <a:pt x="199" y="366"/>
                  </a:lnTo>
                  <a:lnTo>
                    <a:pt x="201" y="357"/>
                  </a:lnTo>
                  <a:lnTo>
                    <a:pt x="201" y="331"/>
                  </a:lnTo>
                  <a:lnTo>
                    <a:pt x="201" y="323"/>
                  </a:lnTo>
                  <a:lnTo>
                    <a:pt x="201" y="314"/>
                  </a:lnTo>
                  <a:lnTo>
                    <a:pt x="203" y="312"/>
                  </a:lnTo>
                  <a:lnTo>
                    <a:pt x="203" y="307"/>
                  </a:lnTo>
                  <a:lnTo>
                    <a:pt x="210" y="300"/>
                  </a:lnTo>
                  <a:lnTo>
                    <a:pt x="208" y="297"/>
                  </a:lnTo>
                  <a:lnTo>
                    <a:pt x="206" y="295"/>
                  </a:lnTo>
                  <a:lnTo>
                    <a:pt x="206" y="288"/>
                  </a:lnTo>
                  <a:lnTo>
                    <a:pt x="208" y="281"/>
                  </a:lnTo>
                  <a:lnTo>
                    <a:pt x="210" y="276"/>
                  </a:lnTo>
                  <a:lnTo>
                    <a:pt x="210" y="271"/>
                  </a:lnTo>
                  <a:lnTo>
                    <a:pt x="210" y="262"/>
                  </a:lnTo>
                  <a:lnTo>
                    <a:pt x="210" y="259"/>
                  </a:lnTo>
                  <a:lnTo>
                    <a:pt x="210" y="257"/>
                  </a:lnTo>
                  <a:lnTo>
                    <a:pt x="213" y="252"/>
                  </a:lnTo>
                  <a:lnTo>
                    <a:pt x="213" y="245"/>
                  </a:lnTo>
                  <a:lnTo>
                    <a:pt x="213" y="224"/>
                  </a:lnTo>
                  <a:lnTo>
                    <a:pt x="213" y="219"/>
                  </a:lnTo>
                  <a:lnTo>
                    <a:pt x="217" y="212"/>
                  </a:lnTo>
                  <a:lnTo>
                    <a:pt x="217" y="207"/>
                  </a:lnTo>
                  <a:lnTo>
                    <a:pt x="210" y="197"/>
                  </a:lnTo>
                  <a:lnTo>
                    <a:pt x="206" y="193"/>
                  </a:lnTo>
                  <a:lnTo>
                    <a:pt x="199" y="193"/>
                  </a:lnTo>
                  <a:lnTo>
                    <a:pt x="194" y="195"/>
                  </a:lnTo>
                  <a:lnTo>
                    <a:pt x="137" y="226"/>
                  </a:lnTo>
                  <a:lnTo>
                    <a:pt x="132" y="231"/>
                  </a:lnTo>
                  <a:lnTo>
                    <a:pt x="130" y="235"/>
                  </a:lnTo>
                  <a:lnTo>
                    <a:pt x="106" y="243"/>
                  </a:lnTo>
                  <a:lnTo>
                    <a:pt x="101" y="245"/>
                  </a:lnTo>
                  <a:lnTo>
                    <a:pt x="99" y="250"/>
                  </a:lnTo>
                  <a:lnTo>
                    <a:pt x="94" y="257"/>
                  </a:lnTo>
                  <a:lnTo>
                    <a:pt x="92" y="259"/>
                  </a:lnTo>
                  <a:lnTo>
                    <a:pt x="87" y="262"/>
                  </a:lnTo>
                  <a:lnTo>
                    <a:pt x="82" y="262"/>
                  </a:lnTo>
                  <a:lnTo>
                    <a:pt x="63" y="262"/>
                  </a:lnTo>
                  <a:lnTo>
                    <a:pt x="59" y="259"/>
                  </a:lnTo>
                  <a:lnTo>
                    <a:pt x="54" y="262"/>
                  </a:lnTo>
                  <a:lnTo>
                    <a:pt x="47" y="259"/>
                  </a:lnTo>
                  <a:lnTo>
                    <a:pt x="37" y="257"/>
                  </a:lnTo>
                  <a:lnTo>
                    <a:pt x="28" y="250"/>
                  </a:lnTo>
                  <a:lnTo>
                    <a:pt x="21" y="238"/>
                  </a:lnTo>
                  <a:lnTo>
                    <a:pt x="21" y="235"/>
                  </a:lnTo>
                  <a:lnTo>
                    <a:pt x="18" y="233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4" y="226"/>
                  </a:lnTo>
                  <a:lnTo>
                    <a:pt x="16" y="221"/>
                  </a:lnTo>
                  <a:lnTo>
                    <a:pt x="14" y="219"/>
                  </a:lnTo>
                  <a:lnTo>
                    <a:pt x="7" y="207"/>
                  </a:lnTo>
                  <a:lnTo>
                    <a:pt x="7" y="200"/>
                  </a:lnTo>
                  <a:lnTo>
                    <a:pt x="7" y="190"/>
                  </a:lnTo>
                  <a:lnTo>
                    <a:pt x="0" y="181"/>
                  </a:lnTo>
                  <a:lnTo>
                    <a:pt x="0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71"/>
                  </a:lnTo>
                  <a:lnTo>
                    <a:pt x="2" y="169"/>
                  </a:lnTo>
                  <a:lnTo>
                    <a:pt x="4" y="166"/>
                  </a:lnTo>
                  <a:lnTo>
                    <a:pt x="7" y="159"/>
                  </a:lnTo>
                  <a:lnTo>
                    <a:pt x="16" y="152"/>
                  </a:lnTo>
                  <a:lnTo>
                    <a:pt x="21" y="147"/>
                  </a:lnTo>
                  <a:lnTo>
                    <a:pt x="26" y="143"/>
                  </a:lnTo>
                  <a:lnTo>
                    <a:pt x="30" y="131"/>
                  </a:lnTo>
                  <a:lnTo>
                    <a:pt x="35" y="126"/>
                  </a:lnTo>
                  <a:lnTo>
                    <a:pt x="37" y="124"/>
                  </a:lnTo>
                  <a:lnTo>
                    <a:pt x="40" y="124"/>
                  </a:lnTo>
                  <a:lnTo>
                    <a:pt x="42" y="124"/>
                  </a:lnTo>
                  <a:lnTo>
                    <a:pt x="45" y="124"/>
                  </a:lnTo>
                  <a:lnTo>
                    <a:pt x="47" y="126"/>
                  </a:lnTo>
                  <a:lnTo>
                    <a:pt x="49" y="131"/>
                  </a:lnTo>
                  <a:lnTo>
                    <a:pt x="52" y="135"/>
                  </a:lnTo>
                  <a:lnTo>
                    <a:pt x="49" y="150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9" y="159"/>
                  </a:lnTo>
                  <a:lnTo>
                    <a:pt x="61" y="162"/>
                  </a:lnTo>
                  <a:lnTo>
                    <a:pt x="63" y="162"/>
                  </a:lnTo>
                  <a:lnTo>
                    <a:pt x="66" y="159"/>
                  </a:lnTo>
                  <a:lnTo>
                    <a:pt x="73" y="157"/>
                  </a:lnTo>
                  <a:lnTo>
                    <a:pt x="90" y="155"/>
                  </a:lnTo>
                  <a:lnTo>
                    <a:pt x="108" y="152"/>
                  </a:lnTo>
                  <a:lnTo>
                    <a:pt x="113" y="150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5" y="145"/>
                  </a:lnTo>
                  <a:lnTo>
                    <a:pt x="130" y="145"/>
                  </a:lnTo>
                  <a:lnTo>
                    <a:pt x="132" y="145"/>
                  </a:lnTo>
                  <a:lnTo>
                    <a:pt x="139" y="143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5" y="133"/>
                  </a:lnTo>
                  <a:lnTo>
                    <a:pt x="177" y="131"/>
                  </a:lnTo>
                  <a:lnTo>
                    <a:pt x="182" y="131"/>
                  </a:lnTo>
                  <a:lnTo>
                    <a:pt x="189" y="131"/>
                  </a:lnTo>
                  <a:lnTo>
                    <a:pt x="215" y="128"/>
                  </a:lnTo>
                  <a:lnTo>
                    <a:pt x="222" y="126"/>
                  </a:lnTo>
                  <a:lnTo>
                    <a:pt x="241" y="126"/>
                  </a:lnTo>
                  <a:lnTo>
                    <a:pt x="248" y="128"/>
                  </a:lnTo>
                  <a:lnTo>
                    <a:pt x="251" y="131"/>
                  </a:lnTo>
                  <a:lnTo>
                    <a:pt x="251" y="135"/>
                  </a:lnTo>
                  <a:lnTo>
                    <a:pt x="255" y="138"/>
                  </a:lnTo>
                  <a:lnTo>
                    <a:pt x="260" y="140"/>
                  </a:lnTo>
                  <a:lnTo>
                    <a:pt x="260" y="143"/>
                  </a:lnTo>
                  <a:lnTo>
                    <a:pt x="263" y="145"/>
                  </a:lnTo>
                  <a:lnTo>
                    <a:pt x="267" y="147"/>
                  </a:lnTo>
                  <a:lnTo>
                    <a:pt x="270" y="147"/>
                  </a:lnTo>
                  <a:lnTo>
                    <a:pt x="272" y="150"/>
                  </a:lnTo>
                  <a:lnTo>
                    <a:pt x="272" y="152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7" y="162"/>
                  </a:lnTo>
                  <a:lnTo>
                    <a:pt x="284" y="176"/>
                  </a:lnTo>
                  <a:lnTo>
                    <a:pt x="284" y="178"/>
                  </a:lnTo>
                  <a:lnTo>
                    <a:pt x="284" y="181"/>
                  </a:lnTo>
                  <a:lnTo>
                    <a:pt x="284" y="183"/>
                  </a:lnTo>
                  <a:lnTo>
                    <a:pt x="277" y="185"/>
                  </a:lnTo>
                  <a:lnTo>
                    <a:pt x="277" y="197"/>
                  </a:lnTo>
                  <a:lnTo>
                    <a:pt x="277" y="202"/>
                  </a:lnTo>
                  <a:lnTo>
                    <a:pt x="277" y="204"/>
                  </a:lnTo>
                  <a:lnTo>
                    <a:pt x="274" y="207"/>
                  </a:lnTo>
                  <a:lnTo>
                    <a:pt x="272" y="243"/>
                  </a:lnTo>
                  <a:lnTo>
                    <a:pt x="270" y="243"/>
                  </a:lnTo>
                  <a:lnTo>
                    <a:pt x="267" y="247"/>
                  </a:lnTo>
                  <a:lnTo>
                    <a:pt x="267" y="247"/>
                  </a:lnTo>
                  <a:lnTo>
                    <a:pt x="270" y="247"/>
                  </a:lnTo>
                  <a:lnTo>
                    <a:pt x="270" y="250"/>
                  </a:lnTo>
                  <a:lnTo>
                    <a:pt x="272" y="250"/>
                  </a:lnTo>
                  <a:lnTo>
                    <a:pt x="272" y="254"/>
                  </a:lnTo>
                  <a:lnTo>
                    <a:pt x="267" y="257"/>
                  </a:lnTo>
                  <a:lnTo>
                    <a:pt x="265" y="262"/>
                  </a:lnTo>
                  <a:lnTo>
                    <a:pt x="263" y="266"/>
                  </a:lnTo>
                  <a:lnTo>
                    <a:pt x="263" y="271"/>
                  </a:lnTo>
                  <a:lnTo>
                    <a:pt x="265" y="276"/>
                  </a:lnTo>
                  <a:lnTo>
                    <a:pt x="258" y="302"/>
                  </a:lnTo>
                  <a:lnTo>
                    <a:pt x="258" y="309"/>
                  </a:lnTo>
                  <a:lnTo>
                    <a:pt x="260" y="309"/>
                  </a:lnTo>
                  <a:lnTo>
                    <a:pt x="258" y="312"/>
                  </a:lnTo>
                  <a:lnTo>
                    <a:pt x="258" y="316"/>
                  </a:lnTo>
                  <a:lnTo>
                    <a:pt x="258" y="316"/>
                  </a:lnTo>
                  <a:lnTo>
                    <a:pt x="258" y="316"/>
                  </a:lnTo>
                  <a:lnTo>
                    <a:pt x="263" y="316"/>
                  </a:lnTo>
                  <a:lnTo>
                    <a:pt x="263" y="319"/>
                  </a:lnTo>
                  <a:lnTo>
                    <a:pt x="265" y="321"/>
                  </a:lnTo>
                  <a:lnTo>
                    <a:pt x="260" y="319"/>
                  </a:lnTo>
                  <a:lnTo>
                    <a:pt x="258" y="321"/>
                  </a:lnTo>
                  <a:lnTo>
                    <a:pt x="255" y="323"/>
                  </a:lnTo>
                  <a:lnTo>
                    <a:pt x="255" y="326"/>
                  </a:lnTo>
                  <a:lnTo>
                    <a:pt x="251" y="352"/>
                  </a:lnTo>
                  <a:lnTo>
                    <a:pt x="251" y="357"/>
                  </a:lnTo>
                  <a:lnTo>
                    <a:pt x="248" y="362"/>
                  </a:lnTo>
                  <a:lnTo>
                    <a:pt x="251" y="364"/>
                  </a:lnTo>
                  <a:lnTo>
                    <a:pt x="251" y="366"/>
                  </a:lnTo>
                  <a:lnTo>
                    <a:pt x="246" y="373"/>
                  </a:lnTo>
                  <a:lnTo>
                    <a:pt x="246" y="376"/>
                  </a:lnTo>
                  <a:lnTo>
                    <a:pt x="248" y="378"/>
                  </a:lnTo>
                  <a:lnTo>
                    <a:pt x="248" y="385"/>
                  </a:lnTo>
                  <a:lnTo>
                    <a:pt x="246" y="400"/>
                  </a:lnTo>
                  <a:lnTo>
                    <a:pt x="244" y="404"/>
                  </a:lnTo>
                  <a:lnTo>
                    <a:pt x="244" y="407"/>
                  </a:lnTo>
                  <a:lnTo>
                    <a:pt x="244" y="414"/>
                  </a:lnTo>
                  <a:lnTo>
                    <a:pt x="241" y="423"/>
                  </a:lnTo>
                  <a:lnTo>
                    <a:pt x="241" y="428"/>
                  </a:lnTo>
                  <a:lnTo>
                    <a:pt x="239" y="433"/>
                  </a:lnTo>
                  <a:lnTo>
                    <a:pt x="239" y="440"/>
                  </a:lnTo>
                  <a:lnTo>
                    <a:pt x="239" y="445"/>
                  </a:lnTo>
                  <a:lnTo>
                    <a:pt x="239" y="450"/>
                  </a:lnTo>
                  <a:lnTo>
                    <a:pt x="236" y="459"/>
                  </a:lnTo>
                  <a:lnTo>
                    <a:pt x="236" y="464"/>
                  </a:lnTo>
                  <a:lnTo>
                    <a:pt x="239" y="466"/>
                  </a:lnTo>
                  <a:lnTo>
                    <a:pt x="241" y="469"/>
                  </a:lnTo>
                  <a:lnTo>
                    <a:pt x="244" y="469"/>
                  </a:lnTo>
                  <a:lnTo>
                    <a:pt x="246" y="466"/>
                  </a:lnTo>
                  <a:lnTo>
                    <a:pt x="251" y="461"/>
                  </a:lnTo>
                  <a:lnTo>
                    <a:pt x="251" y="454"/>
                  </a:lnTo>
                  <a:lnTo>
                    <a:pt x="251" y="450"/>
                  </a:lnTo>
                  <a:lnTo>
                    <a:pt x="253" y="447"/>
                  </a:lnTo>
                  <a:lnTo>
                    <a:pt x="258" y="442"/>
                  </a:lnTo>
                  <a:lnTo>
                    <a:pt x="265" y="433"/>
                  </a:lnTo>
                  <a:lnTo>
                    <a:pt x="279" y="397"/>
                  </a:lnTo>
                  <a:lnTo>
                    <a:pt x="284" y="392"/>
                  </a:lnTo>
                  <a:lnTo>
                    <a:pt x="293" y="362"/>
                  </a:lnTo>
                  <a:lnTo>
                    <a:pt x="298" y="357"/>
                  </a:lnTo>
                  <a:lnTo>
                    <a:pt x="300" y="352"/>
                  </a:lnTo>
                  <a:lnTo>
                    <a:pt x="300" y="343"/>
                  </a:lnTo>
                  <a:lnTo>
                    <a:pt x="303" y="335"/>
                  </a:lnTo>
                  <a:lnTo>
                    <a:pt x="305" y="331"/>
                  </a:lnTo>
                  <a:lnTo>
                    <a:pt x="308" y="328"/>
                  </a:lnTo>
                  <a:lnTo>
                    <a:pt x="315" y="323"/>
                  </a:lnTo>
                  <a:lnTo>
                    <a:pt x="312" y="319"/>
                  </a:lnTo>
                  <a:lnTo>
                    <a:pt x="312" y="314"/>
                  </a:lnTo>
                  <a:lnTo>
                    <a:pt x="315" y="309"/>
                  </a:lnTo>
                  <a:lnTo>
                    <a:pt x="315" y="307"/>
                  </a:lnTo>
                  <a:lnTo>
                    <a:pt x="322" y="295"/>
                  </a:lnTo>
                  <a:lnTo>
                    <a:pt x="322" y="293"/>
                  </a:lnTo>
                  <a:lnTo>
                    <a:pt x="324" y="290"/>
                  </a:lnTo>
                  <a:lnTo>
                    <a:pt x="326" y="285"/>
                  </a:lnTo>
                  <a:lnTo>
                    <a:pt x="331" y="271"/>
                  </a:lnTo>
                  <a:lnTo>
                    <a:pt x="334" y="266"/>
                  </a:lnTo>
                  <a:lnTo>
                    <a:pt x="331" y="262"/>
                  </a:lnTo>
                  <a:lnTo>
                    <a:pt x="334" y="254"/>
                  </a:lnTo>
                  <a:lnTo>
                    <a:pt x="336" y="250"/>
                  </a:lnTo>
                  <a:lnTo>
                    <a:pt x="343" y="243"/>
                  </a:lnTo>
                  <a:lnTo>
                    <a:pt x="345" y="233"/>
                  </a:lnTo>
                  <a:lnTo>
                    <a:pt x="355" y="200"/>
                  </a:lnTo>
                  <a:lnTo>
                    <a:pt x="357" y="193"/>
                  </a:lnTo>
                  <a:lnTo>
                    <a:pt x="364" y="183"/>
                  </a:lnTo>
                  <a:lnTo>
                    <a:pt x="364" y="178"/>
                  </a:lnTo>
                  <a:lnTo>
                    <a:pt x="364" y="169"/>
                  </a:lnTo>
                  <a:lnTo>
                    <a:pt x="364" y="169"/>
                  </a:lnTo>
                  <a:lnTo>
                    <a:pt x="367" y="166"/>
                  </a:lnTo>
                  <a:lnTo>
                    <a:pt x="369" y="164"/>
                  </a:lnTo>
                  <a:lnTo>
                    <a:pt x="369" y="159"/>
                  </a:lnTo>
                  <a:lnTo>
                    <a:pt x="371" y="155"/>
                  </a:lnTo>
                  <a:lnTo>
                    <a:pt x="374" y="147"/>
                  </a:lnTo>
                  <a:lnTo>
                    <a:pt x="383" y="133"/>
                  </a:lnTo>
                  <a:lnTo>
                    <a:pt x="383" y="126"/>
                  </a:lnTo>
                  <a:lnTo>
                    <a:pt x="388" y="112"/>
                  </a:lnTo>
                  <a:lnTo>
                    <a:pt x="395" y="90"/>
                  </a:lnTo>
                  <a:lnTo>
                    <a:pt x="398" y="86"/>
                  </a:lnTo>
                  <a:lnTo>
                    <a:pt x="398" y="78"/>
                  </a:lnTo>
                  <a:lnTo>
                    <a:pt x="400" y="74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07" y="57"/>
                  </a:lnTo>
                  <a:lnTo>
                    <a:pt x="407" y="55"/>
                  </a:lnTo>
                  <a:lnTo>
                    <a:pt x="409" y="52"/>
                  </a:lnTo>
                  <a:lnTo>
                    <a:pt x="409" y="50"/>
                  </a:lnTo>
                  <a:lnTo>
                    <a:pt x="409" y="43"/>
                  </a:lnTo>
                  <a:lnTo>
                    <a:pt x="409" y="36"/>
                  </a:lnTo>
                  <a:lnTo>
                    <a:pt x="412" y="33"/>
                  </a:lnTo>
                  <a:lnTo>
                    <a:pt x="412" y="33"/>
                  </a:lnTo>
                  <a:lnTo>
                    <a:pt x="412" y="28"/>
                  </a:lnTo>
                  <a:lnTo>
                    <a:pt x="414" y="26"/>
                  </a:lnTo>
                  <a:lnTo>
                    <a:pt x="419" y="14"/>
                  </a:lnTo>
                  <a:lnTo>
                    <a:pt x="419" y="12"/>
                  </a:lnTo>
                  <a:lnTo>
                    <a:pt x="419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"/>
            <p:cNvSpPr>
              <a:spLocks noEditPoints="1"/>
            </p:cNvSpPr>
            <p:nvPr/>
          </p:nvSpPr>
          <p:spPr bwMode="auto">
            <a:xfrm>
              <a:off x="3304" y="1673"/>
              <a:ext cx="690" cy="976"/>
            </a:xfrm>
            <a:custGeom>
              <a:avLst/>
              <a:gdLst>
                <a:gd name="T0" fmla="*/ 59 w 690"/>
                <a:gd name="T1" fmla="*/ 517 h 976"/>
                <a:gd name="T2" fmla="*/ 95 w 690"/>
                <a:gd name="T3" fmla="*/ 574 h 976"/>
                <a:gd name="T4" fmla="*/ 121 w 690"/>
                <a:gd name="T5" fmla="*/ 493 h 976"/>
                <a:gd name="T6" fmla="*/ 135 w 690"/>
                <a:gd name="T7" fmla="*/ 548 h 976"/>
                <a:gd name="T8" fmla="*/ 121 w 690"/>
                <a:gd name="T9" fmla="*/ 631 h 976"/>
                <a:gd name="T10" fmla="*/ 175 w 690"/>
                <a:gd name="T11" fmla="*/ 531 h 976"/>
                <a:gd name="T12" fmla="*/ 121 w 690"/>
                <a:gd name="T13" fmla="*/ 443 h 976"/>
                <a:gd name="T14" fmla="*/ 171 w 690"/>
                <a:gd name="T15" fmla="*/ 488 h 976"/>
                <a:gd name="T16" fmla="*/ 173 w 690"/>
                <a:gd name="T17" fmla="*/ 424 h 976"/>
                <a:gd name="T18" fmla="*/ 107 w 690"/>
                <a:gd name="T19" fmla="*/ 374 h 976"/>
                <a:gd name="T20" fmla="*/ 130 w 690"/>
                <a:gd name="T21" fmla="*/ 414 h 976"/>
                <a:gd name="T22" fmla="*/ 109 w 690"/>
                <a:gd name="T23" fmla="*/ 317 h 976"/>
                <a:gd name="T24" fmla="*/ 140 w 690"/>
                <a:gd name="T25" fmla="*/ 343 h 976"/>
                <a:gd name="T26" fmla="*/ 185 w 690"/>
                <a:gd name="T27" fmla="*/ 224 h 976"/>
                <a:gd name="T28" fmla="*/ 126 w 690"/>
                <a:gd name="T29" fmla="*/ 286 h 976"/>
                <a:gd name="T30" fmla="*/ 675 w 690"/>
                <a:gd name="T31" fmla="*/ 260 h 976"/>
                <a:gd name="T32" fmla="*/ 642 w 690"/>
                <a:gd name="T33" fmla="*/ 281 h 976"/>
                <a:gd name="T34" fmla="*/ 533 w 690"/>
                <a:gd name="T35" fmla="*/ 353 h 976"/>
                <a:gd name="T36" fmla="*/ 521 w 690"/>
                <a:gd name="T37" fmla="*/ 600 h 976"/>
                <a:gd name="T38" fmla="*/ 526 w 690"/>
                <a:gd name="T39" fmla="*/ 695 h 976"/>
                <a:gd name="T40" fmla="*/ 531 w 690"/>
                <a:gd name="T41" fmla="*/ 967 h 976"/>
                <a:gd name="T42" fmla="*/ 391 w 690"/>
                <a:gd name="T43" fmla="*/ 921 h 976"/>
                <a:gd name="T44" fmla="*/ 325 w 690"/>
                <a:gd name="T45" fmla="*/ 917 h 976"/>
                <a:gd name="T46" fmla="*/ 327 w 690"/>
                <a:gd name="T47" fmla="*/ 895 h 976"/>
                <a:gd name="T48" fmla="*/ 441 w 690"/>
                <a:gd name="T49" fmla="*/ 878 h 976"/>
                <a:gd name="T50" fmla="*/ 427 w 690"/>
                <a:gd name="T51" fmla="*/ 733 h 976"/>
                <a:gd name="T52" fmla="*/ 367 w 690"/>
                <a:gd name="T53" fmla="*/ 664 h 976"/>
                <a:gd name="T54" fmla="*/ 434 w 690"/>
                <a:gd name="T55" fmla="*/ 655 h 976"/>
                <a:gd name="T56" fmla="*/ 467 w 690"/>
                <a:gd name="T57" fmla="*/ 567 h 976"/>
                <a:gd name="T58" fmla="*/ 344 w 690"/>
                <a:gd name="T59" fmla="*/ 517 h 976"/>
                <a:gd name="T60" fmla="*/ 232 w 690"/>
                <a:gd name="T61" fmla="*/ 660 h 976"/>
                <a:gd name="T62" fmla="*/ 235 w 690"/>
                <a:gd name="T63" fmla="*/ 878 h 976"/>
                <a:gd name="T64" fmla="*/ 178 w 690"/>
                <a:gd name="T65" fmla="*/ 936 h 976"/>
                <a:gd name="T66" fmla="*/ 168 w 690"/>
                <a:gd name="T67" fmla="*/ 781 h 976"/>
                <a:gd name="T68" fmla="*/ 145 w 690"/>
                <a:gd name="T69" fmla="*/ 821 h 976"/>
                <a:gd name="T70" fmla="*/ 100 w 690"/>
                <a:gd name="T71" fmla="*/ 862 h 976"/>
                <a:gd name="T72" fmla="*/ 83 w 690"/>
                <a:gd name="T73" fmla="*/ 776 h 976"/>
                <a:gd name="T74" fmla="*/ 168 w 690"/>
                <a:gd name="T75" fmla="*/ 664 h 976"/>
                <a:gd name="T76" fmla="*/ 64 w 690"/>
                <a:gd name="T77" fmla="*/ 726 h 976"/>
                <a:gd name="T78" fmla="*/ 2 w 690"/>
                <a:gd name="T79" fmla="*/ 707 h 976"/>
                <a:gd name="T80" fmla="*/ 7 w 690"/>
                <a:gd name="T81" fmla="*/ 576 h 976"/>
                <a:gd name="T82" fmla="*/ 36 w 690"/>
                <a:gd name="T83" fmla="*/ 405 h 976"/>
                <a:gd name="T84" fmla="*/ 66 w 690"/>
                <a:gd name="T85" fmla="*/ 293 h 976"/>
                <a:gd name="T86" fmla="*/ 152 w 690"/>
                <a:gd name="T87" fmla="*/ 103 h 976"/>
                <a:gd name="T88" fmla="*/ 178 w 690"/>
                <a:gd name="T89" fmla="*/ 31 h 976"/>
                <a:gd name="T90" fmla="*/ 166 w 690"/>
                <a:gd name="T91" fmla="*/ 3 h 976"/>
                <a:gd name="T92" fmla="*/ 228 w 690"/>
                <a:gd name="T93" fmla="*/ 69 h 976"/>
                <a:gd name="T94" fmla="*/ 161 w 690"/>
                <a:gd name="T95" fmla="*/ 174 h 976"/>
                <a:gd name="T96" fmla="*/ 228 w 690"/>
                <a:gd name="T97" fmla="*/ 162 h 976"/>
                <a:gd name="T98" fmla="*/ 247 w 690"/>
                <a:gd name="T99" fmla="*/ 269 h 976"/>
                <a:gd name="T100" fmla="*/ 237 w 690"/>
                <a:gd name="T101" fmla="*/ 322 h 976"/>
                <a:gd name="T102" fmla="*/ 235 w 690"/>
                <a:gd name="T103" fmla="*/ 353 h 976"/>
                <a:gd name="T104" fmla="*/ 223 w 690"/>
                <a:gd name="T105" fmla="*/ 431 h 976"/>
                <a:gd name="T106" fmla="*/ 220 w 690"/>
                <a:gd name="T107" fmla="*/ 498 h 976"/>
                <a:gd name="T108" fmla="*/ 239 w 690"/>
                <a:gd name="T109" fmla="*/ 538 h 976"/>
                <a:gd name="T110" fmla="*/ 225 w 690"/>
                <a:gd name="T111" fmla="*/ 586 h 976"/>
                <a:gd name="T112" fmla="*/ 412 w 690"/>
                <a:gd name="T113" fmla="*/ 400 h 976"/>
                <a:gd name="T114" fmla="*/ 467 w 690"/>
                <a:gd name="T115" fmla="*/ 353 h 976"/>
                <a:gd name="T116" fmla="*/ 481 w 690"/>
                <a:gd name="T117" fmla="*/ 193 h 976"/>
                <a:gd name="T118" fmla="*/ 498 w 690"/>
                <a:gd name="T119" fmla="*/ 112 h 976"/>
                <a:gd name="T120" fmla="*/ 533 w 690"/>
                <a:gd name="T121" fmla="*/ 238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0" h="976">
                  <a:moveTo>
                    <a:pt x="66" y="488"/>
                  </a:moveTo>
                  <a:lnTo>
                    <a:pt x="64" y="488"/>
                  </a:lnTo>
                  <a:lnTo>
                    <a:pt x="62" y="491"/>
                  </a:lnTo>
                  <a:lnTo>
                    <a:pt x="62" y="493"/>
                  </a:lnTo>
                  <a:lnTo>
                    <a:pt x="62" y="495"/>
                  </a:lnTo>
                  <a:lnTo>
                    <a:pt x="64" y="505"/>
                  </a:lnTo>
                  <a:lnTo>
                    <a:pt x="62" y="505"/>
                  </a:lnTo>
                  <a:lnTo>
                    <a:pt x="59" y="507"/>
                  </a:lnTo>
                  <a:lnTo>
                    <a:pt x="59" y="512"/>
                  </a:lnTo>
                  <a:lnTo>
                    <a:pt x="59" y="514"/>
                  </a:lnTo>
                  <a:lnTo>
                    <a:pt x="59" y="517"/>
                  </a:lnTo>
                  <a:lnTo>
                    <a:pt x="62" y="522"/>
                  </a:lnTo>
                  <a:lnTo>
                    <a:pt x="59" y="524"/>
                  </a:lnTo>
                  <a:lnTo>
                    <a:pt x="57" y="526"/>
                  </a:lnTo>
                  <a:lnTo>
                    <a:pt x="52" y="607"/>
                  </a:lnTo>
                  <a:lnTo>
                    <a:pt x="55" y="610"/>
                  </a:lnTo>
                  <a:lnTo>
                    <a:pt x="57" y="614"/>
                  </a:lnTo>
                  <a:lnTo>
                    <a:pt x="59" y="614"/>
                  </a:lnTo>
                  <a:lnTo>
                    <a:pt x="62" y="614"/>
                  </a:lnTo>
                  <a:lnTo>
                    <a:pt x="64" y="614"/>
                  </a:lnTo>
                  <a:lnTo>
                    <a:pt x="69" y="612"/>
                  </a:lnTo>
                  <a:lnTo>
                    <a:pt x="95" y="574"/>
                  </a:lnTo>
                  <a:lnTo>
                    <a:pt x="104" y="555"/>
                  </a:lnTo>
                  <a:lnTo>
                    <a:pt x="109" y="543"/>
                  </a:lnTo>
                  <a:lnTo>
                    <a:pt x="111" y="533"/>
                  </a:lnTo>
                  <a:lnTo>
                    <a:pt x="114" y="529"/>
                  </a:lnTo>
                  <a:lnTo>
                    <a:pt x="116" y="524"/>
                  </a:lnTo>
                  <a:lnTo>
                    <a:pt x="119" y="522"/>
                  </a:lnTo>
                  <a:lnTo>
                    <a:pt x="119" y="517"/>
                  </a:lnTo>
                  <a:lnTo>
                    <a:pt x="123" y="505"/>
                  </a:lnTo>
                  <a:lnTo>
                    <a:pt x="123" y="500"/>
                  </a:lnTo>
                  <a:lnTo>
                    <a:pt x="121" y="498"/>
                  </a:lnTo>
                  <a:lnTo>
                    <a:pt x="121" y="493"/>
                  </a:lnTo>
                  <a:lnTo>
                    <a:pt x="109" y="491"/>
                  </a:lnTo>
                  <a:lnTo>
                    <a:pt x="100" y="491"/>
                  </a:lnTo>
                  <a:lnTo>
                    <a:pt x="100" y="493"/>
                  </a:lnTo>
                  <a:lnTo>
                    <a:pt x="95" y="491"/>
                  </a:lnTo>
                  <a:lnTo>
                    <a:pt x="90" y="491"/>
                  </a:lnTo>
                  <a:lnTo>
                    <a:pt x="74" y="491"/>
                  </a:lnTo>
                  <a:lnTo>
                    <a:pt x="66" y="488"/>
                  </a:lnTo>
                  <a:close/>
                  <a:moveTo>
                    <a:pt x="166" y="498"/>
                  </a:moveTo>
                  <a:lnTo>
                    <a:pt x="159" y="505"/>
                  </a:lnTo>
                  <a:lnTo>
                    <a:pt x="147" y="533"/>
                  </a:lnTo>
                  <a:lnTo>
                    <a:pt x="135" y="548"/>
                  </a:lnTo>
                  <a:lnTo>
                    <a:pt x="121" y="571"/>
                  </a:lnTo>
                  <a:lnTo>
                    <a:pt x="88" y="626"/>
                  </a:lnTo>
                  <a:lnTo>
                    <a:pt x="78" y="638"/>
                  </a:lnTo>
                  <a:lnTo>
                    <a:pt x="69" y="645"/>
                  </a:lnTo>
                  <a:lnTo>
                    <a:pt x="66" y="652"/>
                  </a:lnTo>
                  <a:lnTo>
                    <a:pt x="66" y="657"/>
                  </a:lnTo>
                  <a:lnTo>
                    <a:pt x="69" y="662"/>
                  </a:lnTo>
                  <a:lnTo>
                    <a:pt x="90" y="650"/>
                  </a:lnTo>
                  <a:lnTo>
                    <a:pt x="111" y="636"/>
                  </a:lnTo>
                  <a:lnTo>
                    <a:pt x="116" y="633"/>
                  </a:lnTo>
                  <a:lnTo>
                    <a:pt x="121" y="631"/>
                  </a:lnTo>
                  <a:lnTo>
                    <a:pt x="126" y="629"/>
                  </a:lnTo>
                  <a:lnTo>
                    <a:pt x="140" y="617"/>
                  </a:lnTo>
                  <a:lnTo>
                    <a:pt x="145" y="614"/>
                  </a:lnTo>
                  <a:lnTo>
                    <a:pt x="152" y="605"/>
                  </a:lnTo>
                  <a:lnTo>
                    <a:pt x="156" y="595"/>
                  </a:lnTo>
                  <a:lnTo>
                    <a:pt x="159" y="583"/>
                  </a:lnTo>
                  <a:lnTo>
                    <a:pt x="159" y="562"/>
                  </a:lnTo>
                  <a:lnTo>
                    <a:pt x="159" y="555"/>
                  </a:lnTo>
                  <a:lnTo>
                    <a:pt x="164" y="545"/>
                  </a:lnTo>
                  <a:lnTo>
                    <a:pt x="166" y="541"/>
                  </a:lnTo>
                  <a:lnTo>
                    <a:pt x="175" y="531"/>
                  </a:lnTo>
                  <a:lnTo>
                    <a:pt x="173" y="524"/>
                  </a:lnTo>
                  <a:lnTo>
                    <a:pt x="173" y="514"/>
                  </a:lnTo>
                  <a:lnTo>
                    <a:pt x="173" y="505"/>
                  </a:lnTo>
                  <a:lnTo>
                    <a:pt x="171" y="500"/>
                  </a:lnTo>
                  <a:lnTo>
                    <a:pt x="166" y="498"/>
                  </a:lnTo>
                  <a:close/>
                  <a:moveTo>
                    <a:pt x="159" y="417"/>
                  </a:moveTo>
                  <a:lnTo>
                    <a:pt x="154" y="419"/>
                  </a:lnTo>
                  <a:lnTo>
                    <a:pt x="149" y="424"/>
                  </a:lnTo>
                  <a:lnTo>
                    <a:pt x="147" y="426"/>
                  </a:lnTo>
                  <a:lnTo>
                    <a:pt x="142" y="426"/>
                  </a:lnTo>
                  <a:lnTo>
                    <a:pt x="121" y="443"/>
                  </a:lnTo>
                  <a:lnTo>
                    <a:pt x="116" y="445"/>
                  </a:lnTo>
                  <a:lnTo>
                    <a:pt x="116" y="450"/>
                  </a:lnTo>
                  <a:lnTo>
                    <a:pt x="116" y="453"/>
                  </a:lnTo>
                  <a:lnTo>
                    <a:pt x="121" y="455"/>
                  </a:lnTo>
                  <a:lnTo>
                    <a:pt x="133" y="460"/>
                  </a:lnTo>
                  <a:lnTo>
                    <a:pt x="149" y="467"/>
                  </a:lnTo>
                  <a:lnTo>
                    <a:pt x="156" y="472"/>
                  </a:lnTo>
                  <a:lnTo>
                    <a:pt x="161" y="476"/>
                  </a:lnTo>
                  <a:lnTo>
                    <a:pt x="166" y="486"/>
                  </a:lnTo>
                  <a:lnTo>
                    <a:pt x="166" y="488"/>
                  </a:lnTo>
                  <a:lnTo>
                    <a:pt x="171" y="488"/>
                  </a:lnTo>
                  <a:lnTo>
                    <a:pt x="173" y="488"/>
                  </a:lnTo>
                  <a:lnTo>
                    <a:pt x="173" y="488"/>
                  </a:lnTo>
                  <a:lnTo>
                    <a:pt x="173" y="483"/>
                  </a:lnTo>
                  <a:lnTo>
                    <a:pt x="173" y="483"/>
                  </a:lnTo>
                  <a:lnTo>
                    <a:pt x="166" y="481"/>
                  </a:lnTo>
                  <a:lnTo>
                    <a:pt x="171" y="479"/>
                  </a:lnTo>
                  <a:lnTo>
                    <a:pt x="171" y="476"/>
                  </a:lnTo>
                  <a:lnTo>
                    <a:pt x="171" y="474"/>
                  </a:lnTo>
                  <a:lnTo>
                    <a:pt x="173" y="469"/>
                  </a:lnTo>
                  <a:lnTo>
                    <a:pt x="173" y="464"/>
                  </a:lnTo>
                  <a:lnTo>
                    <a:pt x="173" y="424"/>
                  </a:lnTo>
                  <a:lnTo>
                    <a:pt x="175" y="422"/>
                  </a:lnTo>
                  <a:lnTo>
                    <a:pt x="175" y="417"/>
                  </a:lnTo>
                  <a:lnTo>
                    <a:pt x="173" y="412"/>
                  </a:lnTo>
                  <a:lnTo>
                    <a:pt x="171" y="407"/>
                  </a:lnTo>
                  <a:lnTo>
                    <a:pt x="166" y="412"/>
                  </a:lnTo>
                  <a:lnTo>
                    <a:pt x="159" y="417"/>
                  </a:lnTo>
                  <a:close/>
                  <a:moveTo>
                    <a:pt x="128" y="379"/>
                  </a:moveTo>
                  <a:lnTo>
                    <a:pt x="126" y="379"/>
                  </a:lnTo>
                  <a:lnTo>
                    <a:pt x="121" y="376"/>
                  </a:lnTo>
                  <a:lnTo>
                    <a:pt x="114" y="374"/>
                  </a:lnTo>
                  <a:lnTo>
                    <a:pt x="107" y="374"/>
                  </a:lnTo>
                  <a:lnTo>
                    <a:pt x="100" y="376"/>
                  </a:lnTo>
                  <a:lnTo>
                    <a:pt x="88" y="379"/>
                  </a:lnTo>
                  <a:lnTo>
                    <a:pt x="85" y="386"/>
                  </a:lnTo>
                  <a:lnTo>
                    <a:pt x="83" y="391"/>
                  </a:lnTo>
                  <a:lnTo>
                    <a:pt x="85" y="393"/>
                  </a:lnTo>
                  <a:lnTo>
                    <a:pt x="81" y="400"/>
                  </a:lnTo>
                  <a:lnTo>
                    <a:pt x="78" y="419"/>
                  </a:lnTo>
                  <a:lnTo>
                    <a:pt x="78" y="443"/>
                  </a:lnTo>
                  <a:lnTo>
                    <a:pt x="93" y="438"/>
                  </a:lnTo>
                  <a:lnTo>
                    <a:pt x="119" y="424"/>
                  </a:lnTo>
                  <a:lnTo>
                    <a:pt x="130" y="414"/>
                  </a:lnTo>
                  <a:lnTo>
                    <a:pt x="130" y="412"/>
                  </a:lnTo>
                  <a:lnTo>
                    <a:pt x="138" y="398"/>
                  </a:lnTo>
                  <a:lnTo>
                    <a:pt x="138" y="395"/>
                  </a:lnTo>
                  <a:lnTo>
                    <a:pt x="135" y="393"/>
                  </a:lnTo>
                  <a:lnTo>
                    <a:pt x="133" y="391"/>
                  </a:lnTo>
                  <a:lnTo>
                    <a:pt x="133" y="386"/>
                  </a:lnTo>
                  <a:lnTo>
                    <a:pt x="130" y="384"/>
                  </a:lnTo>
                  <a:lnTo>
                    <a:pt x="128" y="379"/>
                  </a:lnTo>
                  <a:close/>
                  <a:moveTo>
                    <a:pt x="121" y="288"/>
                  </a:moveTo>
                  <a:lnTo>
                    <a:pt x="121" y="295"/>
                  </a:lnTo>
                  <a:lnTo>
                    <a:pt x="109" y="317"/>
                  </a:lnTo>
                  <a:lnTo>
                    <a:pt x="104" y="331"/>
                  </a:lnTo>
                  <a:lnTo>
                    <a:pt x="102" y="338"/>
                  </a:lnTo>
                  <a:lnTo>
                    <a:pt x="102" y="345"/>
                  </a:lnTo>
                  <a:lnTo>
                    <a:pt x="107" y="348"/>
                  </a:lnTo>
                  <a:lnTo>
                    <a:pt x="111" y="348"/>
                  </a:lnTo>
                  <a:lnTo>
                    <a:pt x="116" y="350"/>
                  </a:lnTo>
                  <a:lnTo>
                    <a:pt x="119" y="350"/>
                  </a:lnTo>
                  <a:lnTo>
                    <a:pt x="123" y="348"/>
                  </a:lnTo>
                  <a:lnTo>
                    <a:pt x="130" y="343"/>
                  </a:lnTo>
                  <a:lnTo>
                    <a:pt x="138" y="341"/>
                  </a:lnTo>
                  <a:lnTo>
                    <a:pt x="140" y="343"/>
                  </a:lnTo>
                  <a:lnTo>
                    <a:pt x="145" y="345"/>
                  </a:lnTo>
                  <a:lnTo>
                    <a:pt x="149" y="345"/>
                  </a:lnTo>
                  <a:lnTo>
                    <a:pt x="152" y="345"/>
                  </a:lnTo>
                  <a:lnTo>
                    <a:pt x="166" y="350"/>
                  </a:lnTo>
                  <a:lnTo>
                    <a:pt x="168" y="350"/>
                  </a:lnTo>
                  <a:lnTo>
                    <a:pt x="173" y="348"/>
                  </a:lnTo>
                  <a:lnTo>
                    <a:pt x="178" y="345"/>
                  </a:lnTo>
                  <a:lnTo>
                    <a:pt x="183" y="286"/>
                  </a:lnTo>
                  <a:lnTo>
                    <a:pt x="185" y="236"/>
                  </a:lnTo>
                  <a:lnTo>
                    <a:pt x="185" y="226"/>
                  </a:lnTo>
                  <a:lnTo>
                    <a:pt x="185" y="224"/>
                  </a:lnTo>
                  <a:lnTo>
                    <a:pt x="183" y="222"/>
                  </a:lnTo>
                  <a:lnTo>
                    <a:pt x="183" y="222"/>
                  </a:lnTo>
                  <a:lnTo>
                    <a:pt x="180" y="219"/>
                  </a:lnTo>
                  <a:lnTo>
                    <a:pt x="175" y="222"/>
                  </a:lnTo>
                  <a:lnTo>
                    <a:pt x="173" y="222"/>
                  </a:lnTo>
                  <a:lnTo>
                    <a:pt x="159" y="231"/>
                  </a:lnTo>
                  <a:lnTo>
                    <a:pt x="156" y="231"/>
                  </a:lnTo>
                  <a:lnTo>
                    <a:pt x="138" y="253"/>
                  </a:lnTo>
                  <a:lnTo>
                    <a:pt x="133" y="265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1" y="288"/>
                  </a:lnTo>
                  <a:close/>
                  <a:moveTo>
                    <a:pt x="621" y="229"/>
                  </a:moveTo>
                  <a:lnTo>
                    <a:pt x="652" y="222"/>
                  </a:lnTo>
                  <a:lnTo>
                    <a:pt x="678" y="222"/>
                  </a:lnTo>
                  <a:lnTo>
                    <a:pt x="682" y="226"/>
                  </a:lnTo>
                  <a:lnTo>
                    <a:pt x="687" y="234"/>
                  </a:lnTo>
                  <a:lnTo>
                    <a:pt x="690" y="236"/>
                  </a:lnTo>
                  <a:lnTo>
                    <a:pt x="690" y="243"/>
                  </a:lnTo>
                  <a:lnTo>
                    <a:pt x="687" y="248"/>
                  </a:lnTo>
                  <a:lnTo>
                    <a:pt x="682" y="250"/>
                  </a:lnTo>
                  <a:lnTo>
                    <a:pt x="675" y="260"/>
                  </a:lnTo>
                  <a:lnTo>
                    <a:pt x="673" y="262"/>
                  </a:lnTo>
                  <a:lnTo>
                    <a:pt x="671" y="262"/>
                  </a:lnTo>
                  <a:lnTo>
                    <a:pt x="666" y="262"/>
                  </a:lnTo>
                  <a:lnTo>
                    <a:pt x="661" y="260"/>
                  </a:lnTo>
                  <a:lnTo>
                    <a:pt x="659" y="260"/>
                  </a:lnTo>
                  <a:lnTo>
                    <a:pt x="654" y="262"/>
                  </a:lnTo>
                  <a:lnTo>
                    <a:pt x="654" y="265"/>
                  </a:lnTo>
                  <a:lnTo>
                    <a:pt x="652" y="267"/>
                  </a:lnTo>
                  <a:lnTo>
                    <a:pt x="652" y="272"/>
                  </a:lnTo>
                  <a:lnTo>
                    <a:pt x="647" y="279"/>
                  </a:lnTo>
                  <a:lnTo>
                    <a:pt x="642" y="281"/>
                  </a:lnTo>
                  <a:lnTo>
                    <a:pt x="637" y="281"/>
                  </a:lnTo>
                  <a:lnTo>
                    <a:pt x="626" y="288"/>
                  </a:lnTo>
                  <a:lnTo>
                    <a:pt x="607" y="303"/>
                  </a:lnTo>
                  <a:lnTo>
                    <a:pt x="592" y="310"/>
                  </a:lnTo>
                  <a:lnTo>
                    <a:pt x="585" y="312"/>
                  </a:lnTo>
                  <a:lnTo>
                    <a:pt x="576" y="322"/>
                  </a:lnTo>
                  <a:lnTo>
                    <a:pt x="552" y="336"/>
                  </a:lnTo>
                  <a:lnTo>
                    <a:pt x="545" y="343"/>
                  </a:lnTo>
                  <a:lnTo>
                    <a:pt x="538" y="348"/>
                  </a:lnTo>
                  <a:lnTo>
                    <a:pt x="533" y="350"/>
                  </a:lnTo>
                  <a:lnTo>
                    <a:pt x="533" y="353"/>
                  </a:lnTo>
                  <a:lnTo>
                    <a:pt x="533" y="355"/>
                  </a:lnTo>
                  <a:lnTo>
                    <a:pt x="531" y="364"/>
                  </a:lnTo>
                  <a:lnTo>
                    <a:pt x="528" y="400"/>
                  </a:lnTo>
                  <a:lnTo>
                    <a:pt x="526" y="426"/>
                  </a:lnTo>
                  <a:lnTo>
                    <a:pt x="526" y="479"/>
                  </a:lnTo>
                  <a:lnTo>
                    <a:pt x="528" y="505"/>
                  </a:lnTo>
                  <a:lnTo>
                    <a:pt x="526" y="550"/>
                  </a:lnTo>
                  <a:lnTo>
                    <a:pt x="524" y="591"/>
                  </a:lnTo>
                  <a:lnTo>
                    <a:pt x="524" y="593"/>
                  </a:lnTo>
                  <a:lnTo>
                    <a:pt x="521" y="598"/>
                  </a:lnTo>
                  <a:lnTo>
                    <a:pt x="521" y="600"/>
                  </a:lnTo>
                  <a:lnTo>
                    <a:pt x="524" y="602"/>
                  </a:lnTo>
                  <a:lnTo>
                    <a:pt x="526" y="610"/>
                  </a:lnTo>
                  <a:lnTo>
                    <a:pt x="528" y="619"/>
                  </a:lnTo>
                  <a:lnTo>
                    <a:pt x="528" y="621"/>
                  </a:lnTo>
                  <a:lnTo>
                    <a:pt x="526" y="626"/>
                  </a:lnTo>
                  <a:lnTo>
                    <a:pt x="524" y="636"/>
                  </a:lnTo>
                  <a:lnTo>
                    <a:pt x="524" y="641"/>
                  </a:lnTo>
                  <a:lnTo>
                    <a:pt x="524" y="645"/>
                  </a:lnTo>
                  <a:lnTo>
                    <a:pt x="524" y="648"/>
                  </a:lnTo>
                  <a:lnTo>
                    <a:pt x="528" y="652"/>
                  </a:lnTo>
                  <a:lnTo>
                    <a:pt x="526" y="695"/>
                  </a:lnTo>
                  <a:lnTo>
                    <a:pt x="528" y="736"/>
                  </a:lnTo>
                  <a:lnTo>
                    <a:pt x="528" y="740"/>
                  </a:lnTo>
                  <a:lnTo>
                    <a:pt x="528" y="743"/>
                  </a:lnTo>
                  <a:lnTo>
                    <a:pt x="528" y="750"/>
                  </a:lnTo>
                  <a:lnTo>
                    <a:pt x="531" y="783"/>
                  </a:lnTo>
                  <a:lnTo>
                    <a:pt x="538" y="852"/>
                  </a:lnTo>
                  <a:lnTo>
                    <a:pt x="540" y="869"/>
                  </a:lnTo>
                  <a:lnTo>
                    <a:pt x="545" y="886"/>
                  </a:lnTo>
                  <a:lnTo>
                    <a:pt x="543" y="921"/>
                  </a:lnTo>
                  <a:lnTo>
                    <a:pt x="538" y="945"/>
                  </a:lnTo>
                  <a:lnTo>
                    <a:pt x="531" y="967"/>
                  </a:lnTo>
                  <a:lnTo>
                    <a:pt x="528" y="971"/>
                  </a:lnTo>
                  <a:lnTo>
                    <a:pt x="524" y="976"/>
                  </a:lnTo>
                  <a:lnTo>
                    <a:pt x="521" y="974"/>
                  </a:lnTo>
                  <a:lnTo>
                    <a:pt x="505" y="974"/>
                  </a:lnTo>
                  <a:lnTo>
                    <a:pt x="498" y="971"/>
                  </a:lnTo>
                  <a:lnTo>
                    <a:pt x="493" y="969"/>
                  </a:lnTo>
                  <a:lnTo>
                    <a:pt x="491" y="964"/>
                  </a:lnTo>
                  <a:lnTo>
                    <a:pt x="479" y="959"/>
                  </a:lnTo>
                  <a:lnTo>
                    <a:pt x="419" y="926"/>
                  </a:lnTo>
                  <a:lnTo>
                    <a:pt x="393" y="919"/>
                  </a:lnTo>
                  <a:lnTo>
                    <a:pt x="391" y="921"/>
                  </a:lnTo>
                  <a:lnTo>
                    <a:pt x="389" y="921"/>
                  </a:lnTo>
                  <a:lnTo>
                    <a:pt x="374" y="919"/>
                  </a:lnTo>
                  <a:lnTo>
                    <a:pt x="367" y="921"/>
                  </a:lnTo>
                  <a:lnTo>
                    <a:pt x="365" y="919"/>
                  </a:lnTo>
                  <a:lnTo>
                    <a:pt x="363" y="919"/>
                  </a:lnTo>
                  <a:lnTo>
                    <a:pt x="356" y="919"/>
                  </a:lnTo>
                  <a:lnTo>
                    <a:pt x="351" y="917"/>
                  </a:lnTo>
                  <a:lnTo>
                    <a:pt x="348" y="917"/>
                  </a:lnTo>
                  <a:lnTo>
                    <a:pt x="346" y="914"/>
                  </a:lnTo>
                  <a:lnTo>
                    <a:pt x="337" y="914"/>
                  </a:lnTo>
                  <a:lnTo>
                    <a:pt x="325" y="917"/>
                  </a:lnTo>
                  <a:lnTo>
                    <a:pt x="322" y="914"/>
                  </a:lnTo>
                  <a:lnTo>
                    <a:pt x="320" y="914"/>
                  </a:lnTo>
                  <a:lnTo>
                    <a:pt x="315" y="909"/>
                  </a:lnTo>
                  <a:lnTo>
                    <a:pt x="306" y="907"/>
                  </a:lnTo>
                  <a:lnTo>
                    <a:pt x="289" y="898"/>
                  </a:lnTo>
                  <a:lnTo>
                    <a:pt x="287" y="898"/>
                  </a:lnTo>
                  <a:lnTo>
                    <a:pt x="280" y="898"/>
                  </a:lnTo>
                  <a:lnTo>
                    <a:pt x="280" y="893"/>
                  </a:lnTo>
                  <a:lnTo>
                    <a:pt x="277" y="890"/>
                  </a:lnTo>
                  <a:lnTo>
                    <a:pt x="270" y="888"/>
                  </a:lnTo>
                  <a:lnTo>
                    <a:pt x="327" y="895"/>
                  </a:lnTo>
                  <a:lnTo>
                    <a:pt x="370" y="890"/>
                  </a:lnTo>
                  <a:lnTo>
                    <a:pt x="377" y="890"/>
                  </a:lnTo>
                  <a:lnTo>
                    <a:pt x="382" y="890"/>
                  </a:lnTo>
                  <a:lnTo>
                    <a:pt x="401" y="883"/>
                  </a:lnTo>
                  <a:lnTo>
                    <a:pt x="408" y="883"/>
                  </a:lnTo>
                  <a:lnTo>
                    <a:pt x="412" y="883"/>
                  </a:lnTo>
                  <a:lnTo>
                    <a:pt x="417" y="883"/>
                  </a:lnTo>
                  <a:lnTo>
                    <a:pt x="419" y="881"/>
                  </a:lnTo>
                  <a:lnTo>
                    <a:pt x="424" y="881"/>
                  </a:lnTo>
                  <a:lnTo>
                    <a:pt x="438" y="878"/>
                  </a:lnTo>
                  <a:lnTo>
                    <a:pt x="441" y="878"/>
                  </a:lnTo>
                  <a:lnTo>
                    <a:pt x="443" y="878"/>
                  </a:lnTo>
                  <a:lnTo>
                    <a:pt x="450" y="876"/>
                  </a:lnTo>
                  <a:lnTo>
                    <a:pt x="462" y="867"/>
                  </a:lnTo>
                  <a:lnTo>
                    <a:pt x="467" y="838"/>
                  </a:lnTo>
                  <a:lnTo>
                    <a:pt x="469" y="779"/>
                  </a:lnTo>
                  <a:lnTo>
                    <a:pt x="467" y="752"/>
                  </a:lnTo>
                  <a:lnTo>
                    <a:pt x="457" y="748"/>
                  </a:lnTo>
                  <a:lnTo>
                    <a:pt x="448" y="740"/>
                  </a:lnTo>
                  <a:lnTo>
                    <a:pt x="438" y="736"/>
                  </a:lnTo>
                  <a:lnTo>
                    <a:pt x="427" y="736"/>
                  </a:lnTo>
                  <a:lnTo>
                    <a:pt x="427" y="733"/>
                  </a:lnTo>
                  <a:lnTo>
                    <a:pt x="427" y="733"/>
                  </a:lnTo>
                  <a:lnTo>
                    <a:pt x="419" y="731"/>
                  </a:lnTo>
                  <a:lnTo>
                    <a:pt x="419" y="731"/>
                  </a:lnTo>
                  <a:lnTo>
                    <a:pt x="417" y="731"/>
                  </a:lnTo>
                  <a:lnTo>
                    <a:pt x="412" y="726"/>
                  </a:lnTo>
                  <a:lnTo>
                    <a:pt x="405" y="717"/>
                  </a:lnTo>
                  <a:lnTo>
                    <a:pt x="391" y="688"/>
                  </a:lnTo>
                  <a:lnTo>
                    <a:pt x="386" y="681"/>
                  </a:lnTo>
                  <a:lnTo>
                    <a:pt x="384" y="679"/>
                  </a:lnTo>
                  <a:lnTo>
                    <a:pt x="372" y="671"/>
                  </a:lnTo>
                  <a:lnTo>
                    <a:pt x="367" y="664"/>
                  </a:lnTo>
                  <a:lnTo>
                    <a:pt x="358" y="648"/>
                  </a:lnTo>
                  <a:lnTo>
                    <a:pt x="322" y="614"/>
                  </a:lnTo>
                  <a:lnTo>
                    <a:pt x="356" y="619"/>
                  </a:lnTo>
                  <a:lnTo>
                    <a:pt x="365" y="621"/>
                  </a:lnTo>
                  <a:lnTo>
                    <a:pt x="417" y="643"/>
                  </a:lnTo>
                  <a:lnTo>
                    <a:pt x="427" y="648"/>
                  </a:lnTo>
                  <a:lnTo>
                    <a:pt x="427" y="648"/>
                  </a:lnTo>
                  <a:lnTo>
                    <a:pt x="429" y="648"/>
                  </a:lnTo>
                  <a:lnTo>
                    <a:pt x="431" y="650"/>
                  </a:lnTo>
                  <a:lnTo>
                    <a:pt x="434" y="652"/>
                  </a:lnTo>
                  <a:lnTo>
                    <a:pt x="434" y="655"/>
                  </a:lnTo>
                  <a:lnTo>
                    <a:pt x="441" y="660"/>
                  </a:lnTo>
                  <a:lnTo>
                    <a:pt x="462" y="669"/>
                  </a:lnTo>
                  <a:lnTo>
                    <a:pt x="462" y="664"/>
                  </a:lnTo>
                  <a:lnTo>
                    <a:pt x="465" y="657"/>
                  </a:lnTo>
                  <a:lnTo>
                    <a:pt x="465" y="645"/>
                  </a:lnTo>
                  <a:lnTo>
                    <a:pt x="462" y="641"/>
                  </a:lnTo>
                  <a:lnTo>
                    <a:pt x="462" y="636"/>
                  </a:lnTo>
                  <a:lnTo>
                    <a:pt x="465" y="631"/>
                  </a:lnTo>
                  <a:lnTo>
                    <a:pt x="469" y="614"/>
                  </a:lnTo>
                  <a:lnTo>
                    <a:pt x="467" y="576"/>
                  </a:lnTo>
                  <a:lnTo>
                    <a:pt x="467" y="567"/>
                  </a:lnTo>
                  <a:lnTo>
                    <a:pt x="469" y="455"/>
                  </a:lnTo>
                  <a:lnTo>
                    <a:pt x="469" y="422"/>
                  </a:lnTo>
                  <a:lnTo>
                    <a:pt x="467" y="414"/>
                  </a:lnTo>
                  <a:lnTo>
                    <a:pt x="465" y="410"/>
                  </a:lnTo>
                  <a:lnTo>
                    <a:pt x="462" y="403"/>
                  </a:lnTo>
                  <a:lnTo>
                    <a:pt x="450" y="412"/>
                  </a:lnTo>
                  <a:lnTo>
                    <a:pt x="446" y="417"/>
                  </a:lnTo>
                  <a:lnTo>
                    <a:pt x="434" y="431"/>
                  </a:lnTo>
                  <a:lnTo>
                    <a:pt x="422" y="438"/>
                  </a:lnTo>
                  <a:lnTo>
                    <a:pt x="384" y="481"/>
                  </a:lnTo>
                  <a:lnTo>
                    <a:pt x="344" y="517"/>
                  </a:lnTo>
                  <a:lnTo>
                    <a:pt x="306" y="567"/>
                  </a:lnTo>
                  <a:lnTo>
                    <a:pt x="301" y="567"/>
                  </a:lnTo>
                  <a:lnTo>
                    <a:pt x="299" y="567"/>
                  </a:lnTo>
                  <a:lnTo>
                    <a:pt x="294" y="569"/>
                  </a:lnTo>
                  <a:lnTo>
                    <a:pt x="292" y="571"/>
                  </a:lnTo>
                  <a:lnTo>
                    <a:pt x="292" y="576"/>
                  </a:lnTo>
                  <a:lnTo>
                    <a:pt x="289" y="581"/>
                  </a:lnTo>
                  <a:lnTo>
                    <a:pt x="287" y="591"/>
                  </a:lnTo>
                  <a:lnTo>
                    <a:pt x="282" y="598"/>
                  </a:lnTo>
                  <a:lnTo>
                    <a:pt x="247" y="636"/>
                  </a:lnTo>
                  <a:lnTo>
                    <a:pt x="232" y="660"/>
                  </a:lnTo>
                  <a:lnTo>
                    <a:pt x="228" y="674"/>
                  </a:lnTo>
                  <a:lnTo>
                    <a:pt x="220" y="702"/>
                  </a:lnTo>
                  <a:lnTo>
                    <a:pt x="220" y="717"/>
                  </a:lnTo>
                  <a:lnTo>
                    <a:pt x="225" y="748"/>
                  </a:lnTo>
                  <a:lnTo>
                    <a:pt x="225" y="750"/>
                  </a:lnTo>
                  <a:lnTo>
                    <a:pt x="225" y="752"/>
                  </a:lnTo>
                  <a:lnTo>
                    <a:pt x="225" y="769"/>
                  </a:lnTo>
                  <a:lnTo>
                    <a:pt x="225" y="771"/>
                  </a:lnTo>
                  <a:lnTo>
                    <a:pt x="225" y="774"/>
                  </a:lnTo>
                  <a:lnTo>
                    <a:pt x="230" y="852"/>
                  </a:lnTo>
                  <a:lnTo>
                    <a:pt x="235" y="878"/>
                  </a:lnTo>
                  <a:lnTo>
                    <a:pt x="232" y="883"/>
                  </a:lnTo>
                  <a:lnTo>
                    <a:pt x="232" y="907"/>
                  </a:lnTo>
                  <a:lnTo>
                    <a:pt x="230" y="921"/>
                  </a:lnTo>
                  <a:lnTo>
                    <a:pt x="223" y="933"/>
                  </a:lnTo>
                  <a:lnTo>
                    <a:pt x="209" y="943"/>
                  </a:lnTo>
                  <a:lnTo>
                    <a:pt x="199" y="943"/>
                  </a:lnTo>
                  <a:lnTo>
                    <a:pt x="194" y="943"/>
                  </a:lnTo>
                  <a:lnTo>
                    <a:pt x="190" y="943"/>
                  </a:lnTo>
                  <a:lnTo>
                    <a:pt x="183" y="940"/>
                  </a:lnTo>
                  <a:lnTo>
                    <a:pt x="180" y="938"/>
                  </a:lnTo>
                  <a:lnTo>
                    <a:pt x="178" y="936"/>
                  </a:lnTo>
                  <a:lnTo>
                    <a:pt x="178" y="933"/>
                  </a:lnTo>
                  <a:lnTo>
                    <a:pt x="175" y="928"/>
                  </a:lnTo>
                  <a:lnTo>
                    <a:pt x="175" y="921"/>
                  </a:lnTo>
                  <a:lnTo>
                    <a:pt x="173" y="883"/>
                  </a:lnTo>
                  <a:lnTo>
                    <a:pt x="173" y="852"/>
                  </a:lnTo>
                  <a:lnTo>
                    <a:pt x="173" y="821"/>
                  </a:lnTo>
                  <a:lnTo>
                    <a:pt x="175" y="790"/>
                  </a:lnTo>
                  <a:lnTo>
                    <a:pt x="175" y="788"/>
                  </a:lnTo>
                  <a:lnTo>
                    <a:pt x="175" y="786"/>
                  </a:lnTo>
                  <a:lnTo>
                    <a:pt x="171" y="779"/>
                  </a:lnTo>
                  <a:lnTo>
                    <a:pt x="168" y="781"/>
                  </a:lnTo>
                  <a:lnTo>
                    <a:pt x="166" y="783"/>
                  </a:lnTo>
                  <a:lnTo>
                    <a:pt x="164" y="786"/>
                  </a:lnTo>
                  <a:lnTo>
                    <a:pt x="164" y="790"/>
                  </a:lnTo>
                  <a:lnTo>
                    <a:pt x="159" y="795"/>
                  </a:lnTo>
                  <a:lnTo>
                    <a:pt x="159" y="800"/>
                  </a:lnTo>
                  <a:lnTo>
                    <a:pt x="154" y="800"/>
                  </a:lnTo>
                  <a:lnTo>
                    <a:pt x="154" y="802"/>
                  </a:lnTo>
                  <a:lnTo>
                    <a:pt x="147" y="809"/>
                  </a:lnTo>
                  <a:lnTo>
                    <a:pt x="147" y="812"/>
                  </a:lnTo>
                  <a:lnTo>
                    <a:pt x="145" y="819"/>
                  </a:lnTo>
                  <a:lnTo>
                    <a:pt x="145" y="821"/>
                  </a:lnTo>
                  <a:lnTo>
                    <a:pt x="142" y="821"/>
                  </a:lnTo>
                  <a:lnTo>
                    <a:pt x="140" y="824"/>
                  </a:lnTo>
                  <a:lnTo>
                    <a:pt x="140" y="829"/>
                  </a:lnTo>
                  <a:lnTo>
                    <a:pt x="135" y="836"/>
                  </a:lnTo>
                  <a:lnTo>
                    <a:pt x="133" y="838"/>
                  </a:lnTo>
                  <a:lnTo>
                    <a:pt x="130" y="840"/>
                  </a:lnTo>
                  <a:lnTo>
                    <a:pt x="119" y="857"/>
                  </a:lnTo>
                  <a:lnTo>
                    <a:pt x="111" y="862"/>
                  </a:lnTo>
                  <a:lnTo>
                    <a:pt x="107" y="864"/>
                  </a:lnTo>
                  <a:lnTo>
                    <a:pt x="104" y="864"/>
                  </a:lnTo>
                  <a:lnTo>
                    <a:pt x="100" y="862"/>
                  </a:lnTo>
                  <a:lnTo>
                    <a:pt x="90" y="857"/>
                  </a:lnTo>
                  <a:lnTo>
                    <a:pt x="83" y="852"/>
                  </a:lnTo>
                  <a:lnTo>
                    <a:pt x="76" y="848"/>
                  </a:lnTo>
                  <a:lnTo>
                    <a:pt x="69" y="845"/>
                  </a:lnTo>
                  <a:lnTo>
                    <a:pt x="62" y="833"/>
                  </a:lnTo>
                  <a:lnTo>
                    <a:pt x="62" y="826"/>
                  </a:lnTo>
                  <a:lnTo>
                    <a:pt x="59" y="821"/>
                  </a:lnTo>
                  <a:lnTo>
                    <a:pt x="59" y="795"/>
                  </a:lnTo>
                  <a:lnTo>
                    <a:pt x="64" y="788"/>
                  </a:lnTo>
                  <a:lnTo>
                    <a:pt x="74" y="779"/>
                  </a:lnTo>
                  <a:lnTo>
                    <a:pt x="83" y="776"/>
                  </a:lnTo>
                  <a:lnTo>
                    <a:pt x="93" y="762"/>
                  </a:lnTo>
                  <a:lnTo>
                    <a:pt x="114" y="738"/>
                  </a:lnTo>
                  <a:lnTo>
                    <a:pt x="121" y="733"/>
                  </a:lnTo>
                  <a:lnTo>
                    <a:pt x="128" y="729"/>
                  </a:lnTo>
                  <a:lnTo>
                    <a:pt x="130" y="719"/>
                  </a:lnTo>
                  <a:lnTo>
                    <a:pt x="135" y="714"/>
                  </a:lnTo>
                  <a:lnTo>
                    <a:pt x="149" y="702"/>
                  </a:lnTo>
                  <a:lnTo>
                    <a:pt x="149" y="698"/>
                  </a:lnTo>
                  <a:lnTo>
                    <a:pt x="152" y="693"/>
                  </a:lnTo>
                  <a:lnTo>
                    <a:pt x="166" y="671"/>
                  </a:lnTo>
                  <a:lnTo>
                    <a:pt x="168" y="664"/>
                  </a:lnTo>
                  <a:lnTo>
                    <a:pt x="171" y="660"/>
                  </a:lnTo>
                  <a:lnTo>
                    <a:pt x="168" y="645"/>
                  </a:lnTo>
                  <a:lnTo>
                    <a:pt x="168" y="641"/>
                  </a:lnTo>
                  <a:lnTo>
                    <a:pt x="166" y="638"/>
                  </a:lnTo>
                  <a:lnTo>
                    <a:pt x="164" y="636"/>
                  </a:lnTo>
                  <a:lnTo>
                    <a:pt x="154" y="643"/>
                  </a:lnTo>
                  <a:lnTo>
                    <a:pt x="135" y="655"/>
                  </a:lnTo>
                  <a:lnTo>
                    <a:pt x="130" y="664"/>
                  </a:lnTo>
                  <a:lnTo>
                    <a:pt x="100" y="695"/>
                  </a:lnTo>
                  <a:lnTo>
                    <a:pt x="93" y="700"/>
                  </a:lnTo>
                  <a:lnTo>
                    <a:pt x="64" y="726"/>
                  </a:lnTo>
                  <a:lnTo>
                    <a:pt x="52" y="736"/>
                  </a:lnTo>
                  <a:lnTo>
                    <a:pt x="38" y="755"/>
                  </a:lnTo>
                  <a:lnTo>
                    <a:pt x="29" y="762"/>
                  </a:lnTo>
                  <a:lnTo>
                    <a:pt x="19" y="767"/>
                  </a:lnTo>
                  <a:lnTo>
                    <a:pt x="14" y="762"/>
                  </a:lnTo>
                  <a:lnTo>
                    <a:pt x="10" y="759"/>
                  </a:lnTo>
                  <a:lnTo>
                    <a:pt x="10" y="755"/>
                  </a:lnTo>
                  <a:lnTo>
                    <a:pt x="7" y="752"/>
                  </a:lnTo>
                  <a:lnTo>
                    <a:pt x="2" y="743"/>
                  </a:lnTo>
                  <a:lnTo>
                    <a:pt x="0" y="733"/>
                  </a:lnTo>
                  <a:lnTo>
                    <a:pt x="2" y="707"/>
                  </a:lnTo>
                  <a:lnTo>
                    <a:pt x="33" y="671"/>
                  </a:lnTo>
                  <a:lnTo>
                    <a:pt x="52" y="643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2" y="629"/>
                  </a:lnTo>
                  <a:lnTo>
                    <a:pt x="48" y="626"/>
                  </a:lnTo>
                  <a:lnTo>
                    <a:pt x="26" y="626"/>
                  </a:lnTo>
                  <a:lnTo>
                    <a:pt x="17" y="614"/>
                  </a:lnTo>
                  <a:lnTo>
                    <a:pt x="12" y="607"/>
                  </a:lnTo>
                  <a:lnTo>
                    <a:pt x="7" y="593"/>
                  </a:lnTo>
                  <a:lnTo>
                    <a:pt x="7" y="576"/>
                  </a:lnTo>
                  <a:lnTo>
                    <a:pt x="7" y="567"/>
                  </a:lnTo>
                  <a:lnTo>
                    <a:pt x="10" y="529"/>
                  </a:lnTo>
                  <a:lnTo>
                    <a:pt x="19" y="491"/>
                  </a:lnTo>
                  <a:lnTo>
                    <a:pt x="17" y="488"/>
                  </a:lnTo>
                  <a:lnTo>
                    <a:pt x="14" y="483"/>
                  </a:lnTo>
                  <a:lnTo>
                    <a:pt x="14" y="481"/>
                  </a:lnTo>
                  <a:lnTo>
                    <a:pt x="19" y="464"/>
                  </a:lnTo>
                  <a:lnTo>
                    <a:pt x="19" y="462"/>
                  </a:lnTo>
                  <a:lnTo>
                    <a:pt x="24" y="453"/>
                  </a:lnTo>
                  <a:lnTo>
                    <a:pt x="26" y="445"/>
                  </a:lnTo>
                  <a:lnTo>
                    <a:pt x="36" y="405"/>
                  </a:lnTo>
                  <a:lnTo>
                    <a:pt x="38" y="395"/>
                  </a:lnTo>
                  <a:lnTo>
                    <a:pt x="43" y="386"/>
                  </a:lnTo>
                  <a:lnTo>
                    <a:pt x="43" y="384"/>
                  </a:lnTo>
                  <a:lnTo>
                    <a:pt x="43" y="374"/>
                  </a:lnTo>
                  <a:lnTo>
                    <a:pt x="50" y="360"/>
                  </a:lnTo>
                  <a:lnTo>
                    <a:pt x="52" y="353"/>
                  </a:lnTo>
                  <a:lnTo>
                    <a:pt x="52" y="348"/>
                  </a:lnTo>
                  <a:lnTo>
                    <a:pt x="55" y="336"/>
                  </a:lnTo>
                  <a:lnTo>
                    <a:pt x="55" y="334"/>
                  </a:lnTo>
                  <a:lnTo>
                    <a:pt x="57" y="334"/>
                  </a:lnTo>
                  <a:lnTo>
                    <a:pt x="66" y="293"/>
                  </a:lnTo>
                  <a:lnTo>
                    <a:pt x="81" y="253"/>
                  </a:lnTo>
                  <a:lnTo>
                    <a:pt x="85" y="231"/>
                  </a:lnTo>
                  <a:lnTo>
                    <a:pt x="88" y="226"/>
                  </a:lnTo>
                  <a:lnTo>
                    <a:pt x="93" y="224"/>
                  </a:lnTo>
                  <a:lnTo>
                    <a:pt x="95" y="217"/>
                  </a:lnTo>
                  <a:lnTo>
                    <a:pt x="97" y="205"/>
                  </a:lnTo>
                  <a:lnTo>
                    <a:pt x="116" y="174"/>
                  </a:lnTo>
                  <a:lnTo>
                    <a:pt x="123" y="155"/>
                  </a:lnTo>
                  <a:lnTo>
                    <a:pt x="133" y="138"/>
                  </a:lnTo>
                  <a:lnTo>
                    <a:pt x="149" y="107"/>
                  </a:lnTo>
                  <a:lnTo>
                    <a:pt x="152" y="103"/>
                  </a:lnTo>
                  <a:lnTo>
                    <a:pt x="156" y="93"/>
                  </a:lnTo>
                  <a:lnTo>
                    <a:pt x="166" y="79"/>
                  </a:lnTo>
                  <a:lnTo>
                    <a:pt x="168" y="74"/>
                  </a:lnTo>
                  <a:lnTo>
                    <a:pt x="173" y="69"/>
                  </a:lnTo>
                  <a:lnTo>
                    <a:pt x="173" y="62"/>
                  </a:lnTo>
                  <a:lnTo>
                    <a:pt x="173" y="55"/>
                  </a:lnTo>
                  <a:lnTo>
                    <a:pt x="178" y="55"/>
                  </a:lnTo>
                  <a:lnTo>
                    <a:pt x="178" y="53"/>
                  </a:lnTo>
                  <a:lnTo>
                    <a:pt x="180" y="48"/>
                  </a:lnTo>
                  <a:lnTo>
                    <a:pt x="178" y="38"/>
                  </a:lnTo>
                  <a:lnTo>
                    <a:pt x="178" y="31"/>
                  </a:lnTo>
                  <a:lnTo>
                    <a:pt x="175" y="27"/>
                  </a:lnTo>
                  <a:lnTo>
                    <a:pt x="171" y="22"/>
                  </a:lnTo>
                  <a:lnTo>
                    <a:pt x="168" y="19"/>
                  </a:lnTo>
                  <a:lnTo>
                    <a:pt x="166" y="19"/>
                  </a:lnTo>
                  <a:lnTo>
                    <a:pt x="161" y="17"/>
                  </a:lnTo>
                  <a:lnTo>
                    <a:pt x="159" y="17"/>
                  </a:lnTo>
                  <a:lnTo>
                    <a:pt x="152" y="19"/>
                  </a:lnTo>
                  <a:lnTo>
                    <a:pt x="149" y="22"/>
                  </a:lnTo>
                  <a:lnTo>
                    <a:pt x="152" y="12"/>
                  </a:lnTo>
                  <a:lnTo>
                    <a:pt x="159" y="8"/>
                  </a:lnTo>
                  <a:lnTo>
                    <a:pt x="166" y="3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25" y="19"/>
                  </a:lnTo>
                  <a:lnTo>
                    <a:pt x="232" y="27"/>
                  </a:lnTo>
                  <a:lnTo>
                    <a:pt x="235" y="34"/>
                  </a:lnTo>
                  <a:lnTo>
                    <a:pt x="235" y="36"/>
                  </a:lnTo>
                  <a:lnTo>
                    <a:pt x="235" y="43"/>
                  </a:lnTo>
                  <a:lnTo>
                    <a:pt x="235" y="53"/>
                  </a:lnTo>
                  <a:lnTo>
                    <a:pt x="232" y="55"/>
                  </a:lnTo>
                  <a:lnTo>
                    <a:pt x="230" y="65"/>
                  </a:lnTo>
                  <a:lnTo>
                    <a:pt x="228" y="69"/>
                  </a:lnTo>
                  <a:lnTo>
                    <a:pt x="218" y="86"/>
                  </a:lnTo>
                  <a:lnTo>
                    <a:pt x="216" y="93"/>
                  </a:lnTo>
                  <a:lnTo>
                    <a:pt x="213" y="98"/>
                  </a:lnTo>
                  <a:lnTo>
                    <a:pt x="213" y="107"/>
                  </a:lnTo>
                  <a:lnTo>
                    <a:pt x="211" y="112"/>
                  </a:lnTo>
                  <a:lnTo>
                    <a:pt x="194" y="129"/>
                  </a:lnTo>
                  <a:lnTo>
                    <a:pt x="192" y="134"/>
                  </a:lnTo>
                  <a:lnTo>
                    <a:pt x="187" y="143"/>
                  </a:lnTo>
                  <a:lnTo>
                    <a:pt x="180" y="153"/>
                  </a:lnTo>
                  <a:lnTo>
                    <a:pt x="173" y="160"/>
                  </a:lnTo>
                  <a:lnTo>
                    <a:pt x="161" y="174"/>
                  </a:lnTo>
                  <a:lnTo>
                    <a:pt x="161" y="179"/>
                  </a:lnTo>
                  <a:lnTo>
                    <a:pt x="161" y="181"/>
                  </a:lnTo>
                  <a:lnTo>
                    <a:pt x="164" y="184"/>
                  </a:lnTo>
                  <a:lnTo>
                    <a:pt x="166" y="184"/>
                  </a:lnTo>
                  <a:lnTo>
                    <a:pt x="168" y="181"/>
                  </a:lnTo>
                  <a:lnTo>
                    <a:pt x="178" y="176"/>
                  </a:lnTo>
                  <a:lnTo>
                    <a:pt x="190" y="169"/>
                  </a:lnTo>
                  <a:lnTo>
                    <a:pt x="197" y="165"/>
                  </a:lnTo>
                  <a:lnTo>
                    <a:pt x="211" y="160"/>
                  </a:lnTo>
                  <a:lnTo>
                    <a:pt x="220" y="160"/>
                  </a:lnTo>
                  <a:lnTo>
                    <a:pt x="228" y="162"/>
                  </a:lnTo>
                  <a:lnTo>
                    <a:pt x="235" y="167"/>
                  </a:lnTo>
                  <a:lnTo>
                    <a:pt x="237" y="169"/>
                  </a:lnTo>
                  <a:lnTo>
                    <a:pt x="239" y="172"/>
                  </a:lnTo>
                  <a:lnTo>
                    <a:pt x="242" y="172"/>
                  </a:lnTo>
                  <a:lnTo>
                    <a:pt x="247" y="172"/>
                  </a:lnTo>
                  <a:lnTo>
                    <a:pt x="251" y="174"/>
                  </a:lnTo>
                  <a:lnTo>
                    <a:pt x="254" y="176"/>
                  </a:lnTo>
                  <a:lnTo>
                    <a:pt x="254" y="205"/>
                  </a:lnTo>
                  <a:lnTo>
                    <a:pt x="249" y="226"/>
                  </a:lnTo>
                  <a:lnTo>
                    <a:pt x="242" y="241"/>
                  </a:lnTo>
                  <a:lnTo>
                    <a:pt x="247" y="269"/>
                  </a:lnTo>
                  <a:lnTo>
                    <a:pt x="247" y="274"/>
                  </a:lnTo>
                  <a:lnTo>
                    <a:pt x="244" y="279"/>
                  </a:lnTo>
                  <a:lnTo>
                    <a:pt x="242" y="279"/>
                  </a:lnTo>
                  <a:lnTo>
                    <a:pt x="239" y="281"/>
                  </a:lnTo>
                  <a:lnTo>
                    <a:pt x="239" y="286"/>
                  </a:lnTo>
                  <a:lnTo>
                    <a:pt x="239" y="288"/>
                  </a:lnTo>
                  <a:lnTo>
                    <a:pt x="242" y="291"/>
                  </a:lnTo>
                  <a:lnTo>
                    <a:pt x="244" y="293"/>
                  </a:lnTo>
                  <a:lnTo>
                    <a:pt x="244" y="298"/>
                  </a:lnTo>
                  <a:lnTo>
                    <a:pt x="244" y="303"/>
                  </a:lnTo>
                  <a:lnTo>
                    <a:pt x="237" y="322"/>
                  </a:lnTo>
                  <a:lnTo>
                    <a:pt x="237" y="326"/>
                  </a:lnTo>
                  <a:lnTo>
                    <a:pt x="237" y="331"/>
                  </a:lnTo>
                  <a:lnTo>
                    <a:pt x="235" y="334"/>
                  </a:lnTo>
                  <a:lnTo>
                    <a:pt x="230" y="336"/>
                  </a:lnTo>
                  <a:lnTo>
                    <a:pt x="228" y="338"/>
                  </a:lnTo>
                  <a:lnTo>
                    <a:pt x="228" y="338"/>
                  </a:lnTo>
                  <a:lnTo>
                    <a:pt x="230" y="341"/>
                  </a:lnTo>
                  <a:lnTo>
                    <a:pt x="232" y="343"/>
                  </a:lnTo>
                  <a:lnTo>
                    <a:pt x="235" y="348"/>
                  </a:lnTo>
                  <a:lnTo>
                    <a:pt x="235" y="350"/>
                  </a:lnTo>
                  <a:lnTo>
                    <a:pt x="235" y="353"/>
                  </a:lnTo>
                  <a:lnTo>
                    <a:pt x="232" y="362"/>
                  </a:lnTo>
                  <a:lnTo>
                    <a:pt x="235" y="364"/>
                  </a:lnTo>
                  <a:lnTo>
                    <a:pt x="232" y="369"/>
                  </a:lnTo>
                  <a:lnTo>
                    <a:pt x="228" y="381"/>
                  </a:lnTo>
                  <a:lnTo>
                    <a:pt x="225" y="391"/>
                  </a:lnTo>
                  <a:lnTo>
                    <a:pt x="228" y="393"/>
                  </a:lnTo>
                  <a:lnTo>
                    <a:pt x="232" y="398"/>
                  </a:lnTo>
                  <a:lnTo>
                    <a:pt x="228" y="403"/>
                  </a:lnTo>
                  <a:lnTo>
                    <a:pt x="228" y="405"/>
                  </a:lnTo>
                  <a:lnTo>
                    <a:pt x="228" y="422"/>
                  </a:lnTo>
                  <a:lnTo>
                    <a:pt x="223" y="431"/>
                  </a:lnTo>
                  <a:lnTo>
                    <a:pt x="225" y="436"/>
                  </a:lnTo>
                  <a:lnTo>
                    <a:pt x="225" y="443"/>
                  </a:lnTo>
                  <a:lnTo>
                    <a:pt x="223" y="448"/>
                  </a:lnTo>
                  <a:lnTo>
                    <a:pt x="220" y="455"/>
                  </a:lnTo>
                  <a:lnTo>
                    <a:pt x="220" y="467"/>
                  </a:lnTo>
                  <a:lnTo>
                    <a:pt x="220" y="474"/>
                  </a:lnTo>
                  <a:lnTo>
                    <a:pt x="220" y="481"/>
                  </a:lnTo>
                  <a:lnTo>
                    <a:pt x="218" y="483"/>
                  </a:lnTo>
                  <a:lnTo>
                    <a:pt x="218" y="486"/>
                  </a:lnTo>
                  <a:lnTo>
                    <a:pt x="218" y="488"/>
                  </a:lnTo>
                  <a:lnTo>
                    <a:pt x="220" y="498"/>
                  </a:lnTo>
                  <a:lnTo>
                    <a:pt x="218" y="500"/>
                  </a:lnTo>
                  <a:lnTo>
                    <a:pt x="216" y="505"/>
                  </a:lnTo>
                  <a:lnTo>
                    <a:pt x="218" y="510"/>
                  </a:lnTo>
                  <a:lnTo>
                    <a:pt x="220" y="514"/>
                  </a:lnTo>
                  <a:lnTo>
                    <a:pt x="230" y="519"/>
                  </a:lnTo>
                  <a:lnTo>
                    <a:pt x="235" y="522"/>
                  </a:lnTo>
                  <a:lnTo>
                    <a:pt x="237" y="524"/>
                  </a:lnTo>
                  <a:lnTo>
                    <a:pt x="242" y="529"/>
                  </a:lnTo>
                  <a:lnTo>
                    <a:pt x="242" y="531"/>
                  </a:lnTo>
                  <a:lnTo>
                    <a:pt x="242" y="533"/>
                  </a:lnTo>
                  <a:lnTo>
                    <a:pt x="239" y="538"/>
                  </a:lnTo>
                  <a:lnTo>
                    <a:pt x="237" y="543"/>
                  </a:lnTo>
                  <a:lnTo>
                    <a:pt x="235" y="555"/>
                  </a:lnTo>
                  <a:lnTo>
                    <a:pt x="235" y="560"/>
                  </a:lnTo>
                  <a:lnTo>
                    <a:pt x="235" y="564"/>
                  </a:lnTo>
                  <a:lnTo>
                    <a:pt x="232" y="569"/>
                  </a:lnTo>
                  <a:lnTo>
                    <a:pt x="228" y="574"/>
                  </a:lnTo>
                  <a:lnTo>
                    <a:pt x="228" y="576"/>
                  </a:lnTo>
                  <a:lnTo>
                    <a:pt x="228" y="576"/>
                  </a:lnTo>
                  <a:lnTo>
                    <a:pt x="225" y="581"/>
                  </a:lnTo>
                  <a:lnTo>
                    <a:pt x="225" y="583"/>
                  </a:lnTo>
                  <a:lnTo>
                    <a:pt x="225" y="586"/>
                  </a:lnTo>
                  <a:lnTo>
                    <a:pt x="228" y="586"/>
                  </a:lnTo>
                  <a:lnTo>
                    <a:pt x="322" y="491"/>
                  </a:lnTo>
                  <a:lnTo>
                    <a:pt x="322" y="488"/>
                  </a:lnTo>
                  <a:lnTo>
                    <a:pt x="327" y="481"/>
                  </a:lnTo>
                  <a:lnTo>
                    <a:pt x="337" y="474"/>
                  </a:lnTo>
                  <a:lnTo>
                    <a:pt x="337" y="469"/>
                  </a:lnTo>
                  <a:lnTo>
                    <a:pt x="341" y="469"/>
                  </a:lnTo>
                  <a:lnTo>
                    <a:pt x="346" y="467"/>
                  </a:lnTo>
                  <a:lnTo>
                    <a:pt x="348" y="464"/>
                  </a:lnTo>
                  <a:lnTo>
                    <a:pt x="348" y="460"/>
                  </a:lnTo>
                  <a:lnTo>
                    <a:pt x="412" y="400"/>
                  </a:lnTo>
                  <a:lnTo>
                    <a:pt x="417" y="398"/>
                  </a:lnTo>
                  <a:lnTo>
                    <a:pt x="417" y="395"/>
                  </a:lnTo>
                  <a:lnTo>
                    <a:pt x="422" y="393"/>
                  </a:lnTo>
                  <a:lnTo>
                    <a:pt x="427" y="391"/>
                  </a:lnTo>
                  <a:lnTo>
                    <a:pt x="429" y="388"/>
                  </a:lnTo>
                  <a:lnTo>
                    <a:pt x="431" y="391"/>
                  </a:lnTo>
                  <a:lnTo>
                    <a:pt x="434" y="384"/>
                  </a:lnTo>
                  <a:lnTo>
                    <a:pt x="438" y="376"/>
                  </a:lnTo>
                  <a:lnTo>
                    <a:pt x="443" y="374"/>
                  </a:lnTo>
                  <a:lnTo>
                    <a:pt x="465" y="355"/>
                  </a:lnTo>
                  <a:lnTo>
                    <a:pt x="467" y="353"/>
                  </a:lnTo>
                  <a:lnTo>
                    <a:pt x="469" y="345"/>
                  </a:lnTo>
                  <a:lnTo>
                    <a:pt x="472" y="341"/>
                  </a:lnTo>
                  <a:lnTo>
                    <a:pt x="472" y="336"/>
                  </a:lnTo>
                  <a:lnTo>
                    <a:pt x="469" y="331"/>
                  </a:lnTo>
                  <a:lnTo>
                    <a:pt x="472" y="324"/>
                  </a:lnTo>
                  <a:lnTo>
                    <a:pt x="479" y="248"/>
                  </a:lnTo>
                  <a:lnTo>
                    <a:pt x="476" y="243"/>
                  </a:lnTo>
                  <a:lnTo>
                    <a:pt x="476" y="238"/>
                  </a:lnTo>
                  <a:lnTo>
                    <a:pt x="479" y="234"/>
                  </a:lnTo>
                  <a:lnTo>
                    <a:pt x="481" y="198"/>
                  </a:lnTo>
                  <a:lnTo>
                    <a:pt x="481" y="193"/>
                  </a:lnTo>
                  <a:lnTo>
                    <a:pt x="479" y="186"/>
                  </a:lnTo>
                  <a:lnTo>
                    <a:pt x="479" y="179"/>
                  </a:lnTo>
                  <a:lnTo>
                    <a:pt x="457" y="174"/>
                  </a:lnTo>
                  <a:lnTo>
                    <a:pt x="450" y="169"/>
                  </a:lnTo>
                  <a:lnTo>
                    <a:pt x="450" y="169"/>
                  </a:lnTo>
                  <a:lnTo>
                    <a:pt x="453" y="167"/>
                  </a:lnTo>
                  <a:lnTo>
                    <a:pt x="455" y="165"/>
                  </a:lnTo>
                  <a:lnTo>
                    <a:pt x="457" y="165"/>
                  </a:lnTo>
                  <a:lnTo>
                    <a:pt x="462" y="160"/>
                  </a:lnTo>
                  <a:lnTo>
                    <a:pt x="474" y="148"/>
                  </a:lnTo>
                  <a:lnTo>
                    <a:pt x="498" y="112"/>
                  </a:lnTo>
                  <a:lnTo>
                    <a:pt x="514" y="112"/>
                  </a:lnTo>
                  <a:lnTo>
                    <a:pt x="519" y="112"/>
                  </a:lnTo>
                  <a:lnTo>
                    <a:pt x="521" y="112"/>
                  </a:lnTo>
                  <a:lnTo>
                    <a:pt x="526" y="115"/>
                  </a:lnTo>
                  <a:lnTo>
                    <a:pt x="528" y="117"/>
                  </a:lnTo>
                  <a:lnTo>
                    <a:pt x="533" y="129"/>
                  </a:lnTo>
                  <a:lnTo>
                    <a:pt x="533" y="150"/>
                  </a:lnTo>
                  <a:lnTo>
                    <a:pt x="526" y="219"/>
                  </a:lnTo>
                  <a:lnTo>
                    <a:pt x="526" y="226"/>
                  </a:lnTo>
                  <a:lnTo>
                    <a:pt x="531" y="236"/>
                  </a:lnTo>
                  <a:lnTo>
                    <a:pt x="533" y="238"/>
                  </a:lnTo>
                  <a:lnTo>
                    <a:pt x="545" y="243"/>
                  </a:lnTo>
                  <a:lnTo>
                    <a:pt x="552" y="245"/>
                  </a:lnTo>
                  <a:lnTo>
                    <a:pt x="559" y="245"/>
                  </a:lnTo>
                  <a:lnTo>
                    <a:pt x="571" y="243"/>
                  </a:lnTo>
                  <a:lnTo>
                    <a:pt x="578" y="241"/>
                  </a:lnTo>
                  <a:lnTo>
                    <a:pt x="592" y="234"/>
                  </a:lnTo>
                  <a:lnTo>
                    <a:pt x="621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3"/>
            <p:cNvSpPr>
              <a:spLocks noEditPoints="1"/>
            </p:cNvSpPr>
            <p:nvPr/>
          </p:nvSpPr>
          <p:spPr bwMode="auto">
            <a:xfrm>
              <a:off x="3304" y="1673"/>
              <a:ext cx="690" cy="976"/>
            </a:xfrm>
            <a:custGeom>
              <a:avLst/>
              <a:gdLst>
                <a:gd name="T0" fmla="*/ 59 w 690"/>
                <a:gd name="T1" fmla="*/ 517 h 976"/>
                <a:gd name="T2" fmla="*/ 95 w 690"/>
                <a:gd name="T3" fmla="*/ 574 h 976"/>
                <a:gd name="T4" fmla="*/ 121 w 690"/>
                <a:gd name="T5" fmla="*/ 493 h 976"/>
                <a:gd name="T6" fmla="*/ 135 w 690"/>
                <a:gd name="T7" fmla="*/ 548 h 976"/>
                <a:gd name="T8" fmla="*/ 121 w 690"/>
                <a:gd name="T9" fmla="*/ 631 h 976"/>
                <a:gd name="T10" fmla="*/ 175 w 690"/>
                <a:gd name="T11" fmla="*/ 531 h 976"/>
                <a:gd name="T12" fmla="*/ 121 w 690"/>
                <a:gd name="T13" fmla="*/ 443 h 976"/>
                <a:gd name="T14" fmla="*/ 171 w 690"/>
                <a:gd name="T15" fmla="*/ 488 h 976"/>
                <a:gd name="T16" fmla="*/ 173 w 690"/>
                <a:gd name="T17" fmla="*/ 424 h 976"/>
                <a:gd name="T18" fmla="*/ 107 w 690"/>
                <a:gd name="T19" fmla="*/ 374 h 976"/>
                <a:gd name="T20" fmla="*/ 130 w 690"/>
                <a:gd name="T21" fmla="*/ 414 h 976"/>
                <a:gd name="T22" fmla="*/ 109 w 690"/>
                <a:gd name="T23" fmla="*/ 317 h 976"/>
                <a:gd name="T24" fmla="*/ 140 w 690"/>
                <a:gd name="T25" fmla="*/ 343 h 976"/>
                <a:gd name="T26" fmla="*/ 185 w 690"/>
                <a:gd name="T27" fmla="*/ 224 h 976"/>
                <a:gd name="T28" fmla="*/ 126 w 690"/>
                <a:gd name="T29" fmla="*/ 286 h 976"/>
                <a:gd name="T30" fmla="*/ 675 w 690"/>
                <a:gd name="T31" fmla="*/ 260 h 976"/>
                <a:gd name="T32" fmla="*/ 642 w 690"/>
                <a:gd name="T33" fmla="*/ 281 h 976"/>
                <a:gd name="T34" fmla="*/ 533 w 690"/>
                <a:gd name="T35" fmla="*/ 353 h 976"/>
                <a:gd name="T36" fmla="*/ 521 w 690"/>
                <a:gd name="T37" fmla="*/ 600 h 976"/>
                <a:gd name="T38" fmla="*/ 526 w 690"/>
                <a:gd name="T39" fmla="*/ 695 h 976"/>
                <a:gd name="T40" fmla="*/ 531 w 690"/>
                <a:gd name="T41" fmla="*/ 967 h 976"/>
                <a:gd name="T42" fmla="*/ 391 w 690"/>
                <a:gd name="T43" fmla="*/ 921 h 976"/>
                <a:gd name="T44" fmla="*/ 325 w 690"/>
                <a:gd name="T45" fmla="*/ 917 h 976"/>
                <a:gd name="T46" fmla="*/ 327 w 690"/>
                <a:gd name="T47" fmla="*/ 895 h 976"/>
                <a:gd name="T48" fmla="*/ 441 w 690"/>
                <a:gd name="T49" fmla="*/ 878 h 976"/>
                <a:gd name="T50" fmla="*/ 427 w 690"/>
                <a:gd name="T51" fmla="*/ 733 h 976"/>
                <a:gd name="T52" fmla="*/ 367 w 690"/>
                <a:gd name="T53" fmla="*/ 664 h 976"/>
                <a:gd name="T54" fmla="*/ 434 w 690"/>
                <a:gd name="T55" fmla="*/ 655 h 976"/>
                <a:gd name="T56" fmla="*/ 467 w 690"/>
                <a:gd name="T57" fmla="*/ 567 h 976"/>
                <a:gd name="T58" fmla="*/ 344 w 690"/>
                <a:gd name="T59" fmla="*/ 517 h 976"/>
                <a:gd name="T60" fmla="*/ 232 w 690"/>
                <a:gd name="T61" fmla="*/ 660 h 976"/>
                <a:gd name="T62" fmla="*/ 235 w 690"/>
                <a:gd name="T63" fmla="*/ 878 h 976"/>
                <a:gd name="T64" fmla="*/ 178 w 690"/>
                <a:gd name="T65" fmla="*/ 936 h 976"/>
                <a:gd name="T66" fmla="*/ 168 w 690"/>
                <a:gd name="T67" fmla="*/ 781 h 976"/>
                <a:gd name="T68" fmla="*/ 145 w 690"/>
                <a:gd name="T69" fmla="*/ 821 h 976"/>
                <a:gd name="T70" fmla="*/ 100 w 690"/>
                <a:gd name="T71" fmla="*/ 862 h 976"/>
                <a:gd name="T72" fmla="*/ 83 w 690"/>
                <a:gd name="T73" fmla="*/ 776 h 976"/>
                <a:gd name="T74" fmla="*/ 168 w 690"/>
                <a:gd name="T75" fmla="*/ 664 h 976"/>
                <a:gd name="T76" fmla="*/ 64 w 690"/>
                <a:gd name="T77" fmla="*/ 726 h 976"/>
                <a:gd name="T78" fmla="*/ 2 w 690"/>
                <a:gd name="T79" fmla="*/ 707 h 976"/>
                <a:gd name="T80" fmla="*/ 7 w 690"/>
                <a:gd name="T81" fmla="*/ 576 h 976"/>
                <a:gd name="T82" fmla="*/ 36 w 690"/>
                <a:gd name="T83" fmla="*/ 405 h 976"/>
                <a:gd name="T84" fmla="*/ 66 w 690"/>
                <a:gd name="T85" fmla="*/ 293 h 976"/>
                <a:gd name="T86" fmla="*/ 152 w 690"/>
                <a:gd name="T87" fmla="*/ 103 h 976"/>
                <a:gd name="T88" fmla="*/ 178 w 690"/>
                <a:gd name="T89" fmla="*/ 31 h 976"/>
                <a:gd name="T90" fmla="*/ 166 w 690"/>
                <a:gd name="T91" fmla="*/ 3 h 976"/>
                <a:gd name="T92" fmla="*/ 228 w 690"/>
                <a:gd name="T93" fmla="*/ 69 h 976"/>
                <a:gd name="T94" fmla="*/ 161 w 690"/>
                <a:gd name="T95" fmla="*/ 174 h 976"/>
                <a:gd name="T96" fmla="*/ 228 w 690"/>
                <a:gd name="T97" fmla="*/ 162 h 976"/>
                <a:gd name="T98" fmla="*/ 247 w 690"/>
                <a:gd name="T99" fmla="*/ 269 h 976"/>
                <a:gd name="T100" fmla="*/ 237 w 690"/>
                <a:gd name="T101" fmla="*/ 322 h 976"/>
                <a:gd name="T102" fmla="*/ 235 w 690"/>
                <a:gd name="T103" fmla="*/ 353 h 976"/>
                <a:gd name="T104" fmla="*/ 223 w 690"/>
                <a:gd name="T105" fmla="*/ 431 h 976"/>
                <a:gd name="T106" fmla="*/ 220 w 690"/>
                <a:gd name="T107" fmla="*/ 498 h 976"/>
                <a:gd name="T108" fmla="*/ 239 w 690"/>
                <a:gd name="T109" fmla="*/ 538 h 976"/>
                <a:gd name="T110" fmla="*/ 225 w 690"/>
                <a:gd name="T111" fmla="*/ 586 h 976"/>
                <a:gd name="T112" fmla="*/ 412 w 690"/>
                <a:gd name="T113" fmla="*/ 400 h 976"/>
                <a:gd name="T114" fmla="*/ 467 w 690"/>
                <a:gd name="T115" fmla="*/ 353 h 976"/>
                <a:gd name="T116" fmla="*/ 481 w 690"/>
                <a:gd name="T117" fmla="*/ 193 h 976"/>
                <a:gd name="T118" fmla="*/ 498 w 690"/>
                <a:gd name="T119" fmla="*/ 112 h 976"/>
                <a:gd name="T120" fmla="*/ 533 w 690"/>
                <a:gd name="T121" fmla="*/ 238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0" h="976">
                  <a:moveTo>
                    <a:pt x="66" y="488"/>
                  </a:moveTo>
                  <a:lnTo>
                    <a:pt x="64" y="488"/>
                  </a:lnTo>
                  <a:lnTo>
                    <a:pt x="62" y="491"/>
                  </a:lnTo>
                  <a:lnTo>
                    <a:pt x="62" y="493"/>
                  </a:lnTo>
                  <a:lnTo>
                    <a:pt x="62" y="495"/>
                  </a:lnTo>
                  <a:lnTo>
                    <a:pt x="64" y="505"/>
                  </a:lnTo>
                  <a:lnTo>
                    <a:pt x="62" y="505"/>
                  </a:lnTo>
                  <a:lnTo>
                    <a:pt x="59" y="507"/>
                  </a:lnTo>
                  <a:lnTo>
                    <a:pt x="59" y="512"/>
                  </a:lnTo>
                  <a:lnTo>
                    <a:pt x="59" y="514"/>
                  </a:lnTo>
                  <a:lnTo>
                    <a:pt x="59" y="517"/>
                  </a:lnTo>
                  <a:lnTo>
                    <a:pt x="62" y="522"/>
                  </a:lnTo>
                  <a:lnTo>
                    <a:pt x="59" y="524"/>
                  </a:lnTo>
                  <a:lnTo>
                    <a:pt x="57" y="526"/>
                  </a:lnTo>
                  <a:lnTo>
                    <a:pt x="52" y="607"/>
                  </a:lnTo>
                  <a:lnTo>
                    <a:pt x="55" y="610"/>
                  </a:lnTo>
                  <a:lnTo>
                    <a:pt x="57" y="614"/>
                  </a:lnTo>
                  <a:lnTo>
                    <a:pt x="59" y="614"/>
                  </a:lnTo>
                  <a:lnTo>
                    <a:pt x="62" y="614"/>
                  </a:lnTo>
                  <a:lnTo>
                    <a:pt x="64" y="614"/>
                  </a:lnTo>
                  <a:lnTo>
                    <a:pt x="69" y="612"/>
                  </a:lnTo>
                  <a:lnTo>
                    <a:pt x="95" y="574"/>
                  </a:lnTo>
                  <a:lnTo>
                    <a:pt x="104" y="555"/>
                  </a:lnTo>
                  <a:lnTo>
                    <a:pt x="109" y="543"/>
                  </a:lnTo>
                  <a:lnTo>
                    <a:pt x="111" y="533"/>
                  </a:lnTo>
                  <a:lnTo>
                    <a:pt x="114" y="529"/>
                  </a:lnTo>
                  <a:lnTo>
                    <a:pt x="116" y="524"/>
                  </a:lnTo>
                  <a:lnTo>
                    <a:pt x="119" y="522"/>
                  </a:lnTo>
                  <a:lnTo>
                    <a:pt x="119" y="517"/>
                  </a:lnTo>
                  <a:lnTo>
                    <a:pt x="123" y="505"/>
                  </a:lnTo>
                  <a:lnTo>
                    <a:pt x="123" y="500"/>
                  </a:lnTo>
                  <a:lnTo>
                    <a:pt x="121" y="498"/>
                  </a:lnTo>
                  <a:lnTo>
                    <a:pt x="121" y="493"/>
                  </a:lnTo>
                  <a:lnTo>
                    <a:pt x="109" y="491"/>
                  </a:lnTo>
                  <a:lnTo>
                    <a:pt x="100" y="491"/>
                  </a:lnTo>
                  <a:lnTo>
                    <a:pt x="100" y="493"/>
                  </a:lnTo>
                  <a:lnTo>
                    <a:pt x="95" y="491"/>
                  </a:lnTo>
                  <a:lnTo>
                    <a:pt x="90" y="491"/>
                  </a:lnTo>
                  <a:lnTo>
                    <a:pt x="74" y="491"/>
                  </a:lnTo>
                  <a:lnTo>
                    <a:pt x="66" y="488"/>
                  </a:lnTo>
                  <a:moveTo>
                    <a:pt x="166" y="498"/>
                  </a:moveTo>
                  <a:lnTo>
                    <a:pt x="159" y="505"/>
                  </a:lnTo>
                  <a:lnTo>
                    <a:pt x="147" y="533"/>
                  </a:lnTo>
                  <a:lnTo>
                    <a:pt x="135" y="548"/>
                  </a:lnTo>
                  <a:lnTo>
                    <a:pt x="121" y="571"/>
                  </a:lnTo>
                  <a:lnTo>
                    <a:pt x="88" y="626"/>
                  </a:lnTo>
                  <a:lnTo>
                    <a:pt x="78" y="638"/>
                  </a:lnTo>
                  <a:lnTo>
                    <a:pt x="69" y="645"/>
                  </a:lnTo>
                  <a:lnTo>
                    <a:pt x="66" y="652"/>
                  </a:lnTo>
                  <a:lnTo>
                    <a:pt x="66" y="657"/>
                  </a:lnTo>
                  <a:lnTo>
                    <a:pt x="69" y="662"/>
                  </a:lnTo>
                  <a:lnTo>
                    <a:pt x="90" y="650"/>
                  </a:lnTo>
                  <a:lnTo>
                    <a:pt x="111" y="636"/>
                  </a:lnTo>
                  <a:lnTo>
                    <a:pt x="116" y="633"/>
                  </a:lnTo>
                  <a:lnTo>
                    <a:pt x="121" y="631"/>
                  </a:lnTo>
                  <a:lnTo>
                    <a:pt x="126" y="629"/>
                  </a:lnTo>
                  <a:lnTo>
                    <a:pt x="140" y="617"/>
                  </a:lnTo>
                  <a:lnTo>
                    <a:pt x="145" y="614"/>
                  </a:lnTo>
                  <a:lnTo>
                    <a:pt x="152" y="605"/>
                  </a:lnTo>
                  <a:lnTo>
                    <a:pt x="156" y="595"/>
                  </a:lnTo>
                  <a:lnTo>
                    <a:pt x="159" y="583"/>
                  </a:lnTo>
                  <a:lnTo>
                    <a:pt x="159" y="562"/>
                  </a:lnTo>
                  <a:lnTo>
                    <a:pt x="159" y="555"/>
                  </a:lnTo>
                  <a:lnTo>
                    <a:pt x="164" y="545"/>
                  </a:lnTo>
                  <a:lnTo>
                    <a:pt x="166" y="541"/>
                  </a:lnTo>
                  <a:lnTo>
                    <a:pt x="175" y="531"/>
                  </a:lnTo>
                  <a:lnTo>
                    <a:pt x="173" y="524"/>
                  </a:lnTo>
                  <a:lnTo>
                    <a:pt x="173" y="514"/>
                  </a:lnTo>
                  <a:lnTo>
                    <a:pt x="173" y="505"/>
                  </a:lnTo>
                  <a:lnTo>
                    <a:pt x="171" y="500"/>
                  </a:lnTo>
                  <a:lnTo>
                    <a:pt x="166" y="498"/>
                  </a:lnTo>
                  <a:moveTo>
                    <a:pt x="159" y="417"/>
                  </a:moveTo>
                  <a:lnTo>
                    <a:pt x="154" y="419"/>
                  </a:lnTo>
                  <a:lnTo>
                    <a:pt x="149" y="424"/>
                  </a:lnTo>
                  <a:lnTo>
                    <a:pt x="147" y="426"/>
                  </a:lnTo>
                  <a:lnTo>
                    <a:pt x="142" y="426"/>
                  </a:lnTo>
                  <a:lnTo>
                    <a:pt x="121" y="443"/>
                  </a:lnTo>
                  <a:lnTo>
                    <a:pt x="116" y="445"/>
                  </a:lnTo>
                  <a:lnTo>
                    <a:pt x="116" y="450"/>
                  </a:lnTo>
                  <a:lnTo>
                    <a:pt x="116" y="453"/>
                  </a:lnTo>
                  <a:lnTo>
                    <a:pt x="121" y="455"/>
                  </a:lnTo>
                  <a:lnTo>
                    <a:pt x="133" y="460"/>
                  </a:lnTo>
                  <a:lnTo>
                    <a:pt x="149" y="467"/>
                  </a:lnTo>
                  <a:lnTo>
                    <a:pt x="156" y="472"/>
                  </a:lnTo>
                  <a:lnTo>
                    <a:pt x="161" y="476"/>
                  </a:lnTo>
                  <a:lnTo>
                    <a:pt x="166" y="486"/>
                  </a:lnTo>
                  <a:lnTo>
                    <a:pt x="166" y="488"/>
                  </a:lnTo>
                  <a:lnTo>
                    <a:pt x="171" y="488"/>
                  </a:lnTo>
                  <a:lnTo>
                    <a:pt x="173" y="488"/>
                  </a:lnTo>
                  <a:lnTo>
                    <a:pt x="173" y="488"/>
                  </a:lnTo>
                  <a:lnTo>
                    <a:pt x="173" y="483"/>
                  </a:lnTo>
                  <a:lnTo>
                    <a:pt x="173" y="483"/>
                  </a:lnTo>
                  <a:lnTo>
                    <a:pt x="166" y="481"/>
                  </a:lnTo>
                  <a:lnTo>
                    <a:pt x="171" y="479"/>
                  </a:lnTo>
                  <a:lnTo>
                    <a:pt x="171" y="476"/>
                  </a:lnTo>
                  <a:lnTo>
                    <a:pt x="171" y="474"/>
                  </a:lnTo>
                  <a:lnTo>
                    <a:pt x="173" y="469"/>
                  </a:lnTo>
                  <a:lnTo>
                    <a:pt x="173" y="464"/>
                  </a:lnTo>
                  <a:lnTo>
                    <a:pt x="173" y="424"/>
                  </a:lnTo>
                  <a:lnTo>
                    <a:pt x="175" y="422"/>
                  </a:lnTo>
                  <a:lnTo>
                    <a:pt x="175" y="417"/>
                  </a:lnTo>
                  <a:lnTo>
                    <a:pt x="173" y="412"/>
                  </a:lnTo>
                  <a:lnTo>
                    <a:pt x="171" y="407"/>
                  </a:lnTo>
                  <a:lnTo>
                    <a:pt x="166" y="412"/>
                  </a:lnTo>
                  <a:lnTo>
                    <a:pt x="159" y="417"/>
                  </a:lnTo>
                  <a:moveTo>
                    <a:pt x="128" y="379"/>
                  </a:moveTo>
                  <a:lnTo>
                    <a:pt x="126" y="379"/>
                  </a:lnTo>
                  <a:lnTo>
                    <a:pt x="121" y="376"/>
                  </a:lnTo>
                  <a:lnTo>
                    <a:pt x="114" y="374"/>
                  </a:lnTo>
                  <a:lnTo>
                    <a:pt x="107" y="374"/>
                  </a:lnTo>
                  <a:lnTo>
                    <a:pt x="100" y="376"/>
                  </a:lnTo>
                  <a:lnTo>
                    <a:pt x="88" y="379"/>
                  </a:lnTo>
                  <a:lnTo>
                    <a:pt x="85" y="386"/>
                  </a:lnTo>
                  <a:lnTo>
                    <a:pt x="83" y="391"/>
                  </a:lnTo>
                  <a:lnTo>
                    <a:pt x="85" y="393"/>
                  </a:lnTo>
                  <a:lnTo>
                    <a:pt x="81" y="400"/>
                  </a:lnTo>
                  <a:lnTo>
                    <a:pt x="78" y="419"/>
                  </a:lnTo>
                  <a:lnTo>
                    <a:pt x="78" y="443"/>
                  </a:lnTo>
                  <a:lnTo>
                    <a:pt x="93" y="438"/>
                  </a:lnTo>
                  <a:lnTo>
                    <a:pt x="119" y="424"/>
                  </a:lnTo>
                  <a:lnTo>
                    <a:pt x="130" y="414"/>
                  </a:lnTo>
                  <a:lnTo>
                    <a:pt x="130" y="412"/>
                  </a:lnTo>
                  <a:lnTo>
                    <a:pt x="138" y="398"/>
                  </a:lnTo>
                  <a:lnTo>
                    <a:pt x="138" y="395"/>
                  </a:lnTo>
                  <a:lnTo>
                    <a:pt x="135" y="393"/>
                  </a:lnTo>
                  <a:lnTo>
                    <a:pt x="133" y="391"/>
                  </a:lnTo>
                  <a:lnTo>
                    <a:pt x="133" y="386"/>
                  </a:lnTo>
                  <a:lnTo>
                    <a:pt x="130" y="384"/>
                  </a:lnTo>
                  <a:lnTo>
                    <a:pt x="128" y="379"/>
                  </a:lnTo>
                  <a:moveTo>
                    <a:pt x="121" y="288"/>
                  </a:moveTo>
                  <a:lnTo>
                    <a:pt x="121" y="295"/>
                  </a:lnTo>
                  <a:lnTo>
                    <a:pt x="109" y="317"/>
                  </a:lnTo>
                  <a:lnTo>
                    <a:pt x="104" y="331"/>
                  </a:lnTo>
                  <a:lnTo>
                    <a:pt x="102" y="338"/>
                  </a:lnTo>
                  <a:lnTo>
                    <a:pt x="102" y="345"/>
                  </a:lnTo>
                  <a:lnTo>
                    <a:pt x="107" y="348"/>
                  </a:lnTo>
                  <a:lnTo>
                    <a:pt x="111" y="348"/>
                  </a:lnTo>
                  <a:lnTo>
                    <a:pt x="116" y="350"/>
                  </a:lnTo>
                  <a:lnTo>
                    <a:pt x="119" y="350"/>
                  </a:lnTo>
                  <a:lnTo>
                    <a:pt x="123" y="348"/>
                  </a:lnTo>
                  <a:lnTo>
                    <a:pt x="130" y="343"/>
                  </a:lnTo>
                  <a:lnTo>
                    <a:pt x="138" y="341"/>
                  </a:lnTo>
                  <a:lnTo>
                    <a:pt x="140" y="343"/>
                  </a:lnTo>
                  <a:lnTo>
                    <a:pt x="145" y="345"/>
                  </a:lnTo>
                  <a:lnTo>
                    <a:pt x="149" y="345"/>
                  </a:lnTo>
                  <a:lnTo>
                    <a:pt x="152" y="345"/>
                  </a:lnTo>
                  <a:lnTo>
                    <a:pt x="166" y="350"/>
                  </a:lnTo>
                  <a:lnTo>
                    <a:pt x="168" y="350"/>
                  </a:lnTo>
                  <a:lnTo>
                    <a:pt x="173" y="348"/>
                  </a:lnTo>
                  <a:lnTo>
                    <a:pt x="178" y="345"/>
                  </a:lnTo>
                  <a:lnTo>
                    <a:pt x="183" y="286"/>
                  </a:lnTo>
                  <a:lnTo>
                    <a:pt x="185" y="236"/>
                  </a:lnTo>
                  <a:lnTo>
                    <a:pt x="185" y="226"/>
                  </a:lnTo>
                  <a:lnTo>
                    <a:pt x="185" y="224"/>
                  </a:lnTo>
                  <a:lnTo>
                    <a:pt x="183" y="222"/>
                  </a:lnTo>
                  <a:lnTo>
                    <a:pt x="183" y="222"/>
                  </a:lnTo>
                  <a:lnTo>
                    <a:pt x="180" y="219"/>
                  </a:lnTo>
                  <a:lnTo>
                    <a:pt x="175" y="222"/>
                  </a:lnTo>
                  <a:lnTo>
                    <a:pt x="173" y="222"/>
                  </a:lnTo>
                  <a:lnTo>
                    <a:pt x="159" y="231"/>
                  </a:lnTo>
                  <a:lnTo>
                    <a:pt x="156" y="231"/>
                  </a:lnTo>
                  <a:lnTo>
                    <a:pt x="138" y="253"/>
                  </a:lnTo>
                  <a:lnTo>
                    <a:pt x="133" y="265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1" y="288"/>
                  </a:lnTo>
                  <a:moveTo>
                    <a:pt x="621" y="229"/>
                  </a:moveTo>
                  <a:lnTo>
                    <a:pt x="652" y="222"/>
                  </a:lnTo>
                  <a:lnTo>
                    <a:pt x="678" y="222"/>
                  </a:lnTo>
                  <a:lnTo>
                    <a:pt x="682" y="226"/>
                  </a:lnTo>
                  <a:lnTo>
                    <a:pt x="687" y="234"/>
                  </a:lnTo>
                  <a:lnTo>
                    <a:pt x="690" y="236"/>
                  </a:lnTo>
                  <a:lnTo>
                    <a:pt x="690" y="243"/>
                  </a:lnTo>
                  <a:lnTo>
                    <a:pt x="687" y="248"/>
                  </a:lnTo>
                  <a:lnTo>
                    <a:pt x="682" y="250"/>
                  </a:lnTo>
                  <a:lnTo>
                    <a:pt x="675" y="260"/>
                  </a:lnTo>
                  <a:lnTo>
                    <a:pt x="673" y="262"/>
                  </a:lnTo>
                  <a:lnTo>
                    <a:pt x="671" y="262"/>
                  </a:lnTo>
                  <a:lnTo>
                    <a:pt x="666" y="262"/>
                  </a:lnTo>
                  <a:lnTo>
                    <a:pt x="661" y="260"/>
                  </a:lnTo>
                  <a:lnTo>
                    <a:pt x="659" y="260"/>
                  </a:lnTo>
                  <a:lnTo>
                    <a:pt x="654" y="262"/>
                  </a:lnTo>
                  <a:lnTo>
                    <a:pt x="654" y="265"/>
                  </a:lnTo>
                  <a:lnTo>
                    <a:pt x="652" y="267"/>
                  </a:lnTo>
                  <a:lnTo>
                    <a:pt x="652" y="272"/>
                  </a:lnTo>
                  <a:lnTo>
                    <a:pt x="647" y="279"/>
                  </a:lnTo>
                  <a:lnTo>
                    <a:pt x="642" y="281"/>
                  </a:lnTo>
                  <a:lnTo>
                    <a:pt x="637" y="281"/>
                  </a:lnTo>
                  <a:lnTo>
                    <a:pt x="626" y="288"/>
                  </a:lnTo>
                  <a:lnTo>
                    <a:pt x="607" y="303"/>
                  </a:lnTo>
                  <a:lnTo>
                    <a:pt x="592" y="310"/>
                  </a:lnTo>
                  <a:lnTo>
                    <a:pt x="585" y="312"/>
                  </a:lnTo>
                  <a:lnTo>
                    <a:pt x="576" y="322"/>
                  </a:lnTo>
                  <a:lnTo>
                    <a:pt x="552" y="336"/>
                  </a:lnTo>
                  <a:lnTo>
                    <a:pt x="545" y="343"/>
                  </a:lnTo>
                  <a:lnTo>
                    <a:pt x="538" y="348"/>
                  </a:lnTo>
                  <a:lnTo>
                    <a:pt x="533" y="350"/>
                  </a:lnTo>
                  <a:lnTo>
                    <a:pt x="533" y="353"/>
                  </a:lnTo>
                  <a:lnTo>
                    <a:pt x="533" y="355"/>
                  </a:lnTo>
                  <a:lnTo>
                    <a:pt x="531" y="364"/>
                  </a:lnTo>
                  <a:lnTo>
                    <a:pt x="528" y="400"/>
                  </a:lnTo>
                  <a:lnTo>
                    <a:pt x="526" y="426"/>
                  </a:lnTo>
                  <a:lnTo>
                    <a:pt x="526" y="479"/>
                  </a:lnTo>
                  <a:lnTo>
                    <a:pt x="528" y="505"/>
                  </a:lnTo>
                  <a:lnTo>
                    <a:pt x="526" y="550"/>
                  </a:lnTo>
                  <a:lnTo>
                    <a:pt x="524" y="591"/>
                  </a:lnTo>
                  <a:lnTo>
                    <a:pt x="524" y="593"/>
                  </a:lnTo>
                  <a:lnTo>
                    <a:pt x="521" y="598"/>
                  </a:lnTo>
                  <a:lnTo>
                    <a:pt x="521" y="600"/>
                  </a:lnTo>
                  <a:lnTo>
                    <a:pt x="524" y="602"/>
                  </a:lnTo>
                  <a:lnTo>
                    <a:pt x="526" y="610"/>
                  </a:lnTo>
                  <a:lnTo>
                    <a:pt x="528" y="619"/>
                  </a:lnTo>
                  <a:lnTo>
                    <a:pt x="528" y="621"/>
                  </a:lnTo>
                  <a:lnTo>
                    <a:pt x="526" y="626"/>
                  </a:lnTo>
                  <a:lnTo>
                    <a:pt x="524" y="636"/>
                  </a:lnTo>
                  <a:lnTo>
                    <a:pt x="524" y="641"/>
                  </a:lnTo>
                  <a:lnTo>
                    <a:pt x="524" y="645"/>
                  </a:lnTo>
                  <a:lnTo>
                    <a:pt x="524" y="648"/>
                  </a:lnTo>
                  <a:lnTo>
                    <a:pt x="528" y="652"/>
                  </a:lnTo>
                  <a:lnTo>
                    <a:pt x="526" y="695"/>
                  </a:lnTo>
                  <a:lnTo>
                    <a:pt x="528" y="736"/>
                  </a:lnTo>
                  <a:lnTo>
                    <a:pt x="528" y="740"/>
                  </a:lnTo>
                  <a:lnTo>
                    <a:pt x="528" y="743"/>
                  </a:lnTo>
                  <a:lnTo>
                    <a:pt x="528" y="750"/>
                  </a:lnTo>
                  <a:lnTo>
                    <a:pt x="531" y="783"/>
                  </a:lnTo>
                  <a:lnTo>
                    <a:pt x="538" y="852"/>
                  </a:lnTo>
                  <a:lnTo>
                    <a:pt x="540" y="869"/>
                  </a:lnTo>
                  <a:lnTo>
                    <a:pt x="545" y="886"/>
                  </a:lnTo>
                  <a:lnTo>
                    <a:pt x="543" y="921"/>
                  </a:lnTo>
                  <a:lnTo>
                    <a:pt x="538" y="945"/>
                  </a:lnTo>
                  <a:lnTo>
                    <a:pt x="531" y="967"/>
                  </a:lnTo>
                  <a:lnTo>
                    <a:pt x="528" y="971"/>
                  </a:lnTo>
                  <a:lnTo>
                    <a:pt x="524" y="976"/>
                  </a:lnTo>
                  <a:lnTo>
                    <a:pt x="521" y="974"/>
                  </a:lnTo>
                  <a:lnTo>
                    <a:pt x="505" y="974"/>
                  </a:lnTo>
                  <a:lnTo>
                    <a:pt x="498" y="971"/>
                  </a:lnTo>
                  <a:lnTo>
                    <a:pt x="493" y="969"/>
                  </a:lnTo>
                  <a:lnTo>
                    <a:pt x="491" y="964"/>
                  </a:lnTo>
                  <a:lnTo>
                    <a:pt x="479" y="959"/>
                  </a:lnTo>
                  <a:lnTo>
                    <a:pt x="419" y="926"/>
                  </a:lnTo>
                  <a:lnTo>
                    <a:pt x="393" y="919"/>
                  </a:lnTo>
                  <a:lnTo>
                    <a:pt x="391" y="921"/>
                  </a:lnTo>
                  <a:lnTo>
                    <a:pt x="389" y="921"/>
                  </a:lnTo>
                  <a:lnTo>
                    <a:pt x="374" y="919"/>
                  </a:lnTo>
                  <a:lnTo>
                    <a:pt x="367" y="921"/>
                  </a:lnTo>
                  <a:lnTo>
                    <a:pt x="365" y="919"/>
                  </a:lnTo>
                  <a:lnTo>
                    <a:pt x="363" y="919"/>
                  </a:lnTo>
                  <a:lnTo>
                    <a:pt x="356" y="919"/>
                  </a:lnTo>
                  <a:lnTo>
                    <a:pt x="351" y="917"/>
                  </a:lnTo>
                  <a:lnTo>
                    <a:pt x="348" y="917"/>
                  </a:lnTo>
                  <a:lnTo>
                    <a:pt x="346" y="914"/>
                  </a:lnTo>
                  <a:lnTo>
                    <a:pt x="337" y="914"/>
                  </a:lnTo>
                  <a:lnTo>
                    <a:pt x="325" y="917"/>
                  </a:lnTo>
                  <a:lnTo>
                    <a:pt x="322" y="914"/>
                  </a:lnTo>
                  <a:lnTo>
                    <a:pt x="320" y="914"/>
                  </a:lnTo>
                  <a:lnTo>
                    <a:pt x="315" y="909"/>
                  </a:lnTo>
                  <a:lnTo>
                    <a:pt x="306" y="907"/>
                  </a:lnTo>
                  <a:lnTo>
                    <a:pt x="289" y="898"/>
                  </a:lnTo>
                  <a:lnTo>
                    <a:pt x="287" y="898"/>
                  </a:lnTo>
                  <a:lnTo>
                    <a:pt x="280" y="898"/>
                  </a:lnTo>
                  <a:lnTo>
                    <a:pt x="280" y="893"/>
                  </a:lnTo>
                  <a:lnTo>
                    <a:pt x="277" y="890"/>
                  </a:lnTo>
                  <a:lnTo>
                    <a:pt x="270" y="888"/>
                  </a:lnTo>
                  <a:lnTo>
                    <a:pt x="327" y="895"/>
                  </a:lnTo>
                  <a:lnTo>
                    <a:pt x="370" y="890"/>
                  </a:lnTo>
                  <a:lnTo>
                    <a:pt x="377" y="890"/>
                  </a:lnTo>
                  <a:lnTo>
                    <a:pt x="382" y="890"/>
                  </a:lnTo>
                  <a:lnTo>
                    <a:pt x="401" y="883"/>
                  </a:lnTo>
                  <a:lnTo>
                    <a:pt x="408" y="883"/>
                  </a:lnTo>
                  <a:lnTo>
                    <a:pt x="412" y="883"/>
                  </a:lnTo>
                  <a:lnTo>
                    <a:pt x="417" y="883"/>
                  </a:lnTo>
                  <a:lnTo>
                    <a:pt x="419" y="881"/>
                  </a:lnTo>
                  <a:lnTo>
                    <a:pt x="424" y="881"/>
                  </a:lnTo>
                  <a:lnTo>
                    <a:pt x="438" y="878"/>
                  </a:lnTo>
                  <a:lnTo>
                    <a:pt x="441" y="878"/>
                  </a:lnTo>
                  <a:lnTo>
                    <a:pt x="443" y="878"/>
                  </a:lnTo>
                  <a:lnTo>
                    <a:pt x="450" y="876"/>
                  </a:lnTo>
                  <a:lnTo>
                    <a:pt x="462" y="867"/>
                  </a:lnTo>
                  <a:lnTo>
                    <a:pt x="467" y="838"/>
                  </a:lnTo>
                  <a:lnTo>
                    <a:pt x="469" y="779"/>
                  </a:lnTo>
                  <a:lnTo>
                    <a:pt x="467" y="752"/>
                  </a:lnTo>
                  <a:lnTo>
                    <a:pt x="457" y="748"/>
                  </a:lnTo>
                  <a:lnTo>
                    <a:pt x="448" y="740"/>
                  </a:lnTo>
                  <a:lnTo>
                    <a:pt x="438" y="736"/>
                  </a:lnTo>
                  <a:lnTo>
                    <a:pt x="427" y="736"/>
                  </a:lnTo>
                  <a:lnTo>
                    <a:pt x="427" y="733"/>
                  </a:lnTo>
                  <a:lnTo>
                    <a:pt x="427" y="733"/>
                  </a:lnTo>
                  <a:lnTo>
                    <a:pt x="419" y="731"/>
                  </a:lnTo>
                  <a:lnTo>
                    <a:pt x="419" y="731"/>
                  </a:lnTo>
                  <a:lnTo>
                    <a:pt x="417" y="731"/>
                  </a:lnTo>
                  <a:lnTo>
                    <a:pt x="412" y="726"/>
                  </a:lnTo>
                  <a:lnTo>
                    <a:pt x="405" y="717"/>
                  </a:lnTo>
                  <a:lnTo>
                    <a:pt x="391" y="688"/>
                  </a:lnTo>
                  <a:lnTo>
                    <a:pt x="386" y="681"/>
                  </a:lnTo>
                  <a:lnTo>
                    <a:pt x="384" y="679"/>
                  </a:lnTo>
                  <a:lnTo>
                    <a:pt x="372" y="671"/>
                  </a:lnTo>
                  <a:lnTo>
                    <a:pt x="367" y="664"/>
                  </a:lnTo>
                  <a:lnTo>
                    <a:pt x="358" y="648"/>
                  </a:lnTo>
                  <a:lnTo>
                    <a:pt x="322" y="614"/>
                  </a:lnTo>
                  <a:lnTo>
                    <a:pt x="356" y="619"/>
                  </a:lnTo>
                  <a:lnTo>
                    <a:pt x="365" y="621"/>
                  </a:lnTo>
                  <a:lnTo>
                    <a:pt x="417" y="643"/>
                  </a:lnTo>
                  <a:lnTo>
                    <a:pt x="427" y="648"/>
                  </a:lnTo>
                  <a:lnTo>
                    <a:pt x="427" y="648"/>
                  </a:lnTo>
                  <a:lnTo>
                    <a:pt x="429" y="648"/>
                  </a:lnTo>
                  <a:lnTo>
                    <a:pt x="431" y="650"/>
                  </a:lnTo>
                  <a:lnTo>
                    <a:pt x="434" y="652"/>
                  </a:lnTo>
                  <a:lnTo>
                    <a:pt x="434" y="655"/>
                  </a:lnTo>
                  <a:lnTo>
                    <a:pt x="441" y="660"/>
                  </a:lnTo>
                  <a:lnTo>
                    <a:pt x="462" y="669"/>
                  </a:lnTo>
                  <a:lnTo>
                    <a:pt x="462" y="664"/>
                  </a:lnTo>
                  <a:lnTo>
                    <a:pt x="465" y="657"/>
                  </a:lnTo>
                  <a:lnTo>
                    <a:pt x="465" y="645"/>
                  </a:lnTo>
                  <a:lnTo>
                    <a:pt x="462" y="641"/>
                  </a:lnTo>
                  <a:lnTo>
                    <a:pt x="462" y="636"/>
                  </a:lnTo>
                  <a:lnTo>
                    <a:pt x="465" y="631"/>
                  </a:lnTo>
                  <a:lnTo>
                    <a:pt x="469" y="614"/>
                  </a:lnTo>
                  <a:lnTo>
                    <a:pt x="467" y="576"/>
                  </a:lnTo>
                  <a:lnTo>
                    <a:pt x="467" y="567"/>
                  </a:lnTo>
                  <a:lnTo>
                    <a:pt x="469" y="455"/>
                  </a:lnTo>
                  <a:lnTo>
                    <a:pt x="469" y="422"/>
                  </a:lnTo>
                  <a:lnTo>
                    <a:pt x="467" y="414"/>
                  </a:lnTo>
                  <a:lnTo>
                    <a:pt x="465" y="410"/>
                  </a:lnTo>
                  <a:lnTo>
                    <a:pt x="462" y="403"/>
                  </a:lnTo>
                  <a:lnTo>
                    <a:pt x="450" y="412"/>
                  </a:lnTo>
                  <a:lnTo>
                    <a:pt x="446" y="417"/>
                  </a:lnTo>
                  <a:lnTo>
                    <a:pt x="434" y="431"/>
                  </a:lnTo>
                  <a:lnTo>
                    <a:pt x="422" y="438"/>
                  </a:lnTo>
                  <a:lnTo>
                    <a:pt x="384" y="481"/>
                  </a:lnTo>
                  <a:lnTo>
                    <a:pt x="344" y="517"/>
                  </a:lnTo>
                  <a:lnTo>
                    <a:pt x="306" y="567"/>
                  </a:lnTo>
                  <a:lnTo>
                    <a:pt x="301" y="567"/>
                  </a:lnTo>
                  <a:lnTo>
                    <a:pt x="299" y="567"/>
                  </a:lnTo>
                  <a:lnTo>
                    <a:pt x="294" y="569"/>
                  </a:lnTo>
                  <a:lnTo>
                    <a:pt x="292" y="571"/>
                  </a:lnTo>
                  <a:lnTo>
                    <a:pt x="292" y="576"/>
                  </a:lnTo>
                  <a:lnTo>
                    <a:pt x="289" y="581"/>
                  </a:lnTo>
                  <a:lnTo>
                    <a:pt x="287" y="591"/>
                  </a:lnTo>
                  <a:lnTo>
                    <a:pt x="282" y="598"/>
                  </a:lnTo>
                  <a:lnTo>
                    <a:pt x="247" y="636"/>
                  </a:lnTo>
                  <a:lnTo>
                    <a:pt x="232" y="660"/>
                  </a:lnTo>
                  <a:lnTo>
                    <a:pt x="228" y="674"/>
                  </a:lnTo>
                  <a:lnTo>
                    <a:pt x="220" y="702"/>
                  </a:lnTo>
                  <a:lnTo>
                    <a:pt x="220" y="717"/>
                  </a:lnTo>
                  <a:lnTo>
                    <a:pt x="225" y="748"/>
                  </a:lnTo>
                  <a:lnTo>
                    <a:pt x="225" y="750"/>
                  </a:lnTo>
                  <a:lnTo>
                    <a:pt x="225" y="752"/>
                  </a:lnTo>
                  <a:lnTo>
                    <a:pt x="225" y="769"/>
                  </a:lnTo>
                  <a:lnTo>
                    <a:pt x="225" y="771"/>
                  </a:lnTo>
                  <a:lnTo>
                    <a:pt x="225" y="774"/>
                  </a:lnTo>
                  <a:lnTo>
                    <a:pt x="230" y="852"/>
                  </a:lnTo>
                  <a:lnTo>
                    <a:pt x="235" y="878"/>
                  </a:lnTo>
                  <a:lnTo>
                    <a:pt x="232" y="883"/>
                  </a:lnTo>
                  <a:lnTo>
                    <a:pt x="232" y="907"/>
                  </a:lnTo>
                  <a:lnTo>
                    <a:pt x="230" y="921"/>
                  </a:lnTo>
                  <a:lnTo>
                    <a:pt x="223" y="933"/>
                  </a:lnTo>
                  <a:lnTo>
                    <a:pt x="209" y="943"/>
                  </a:lnTo>
                  <a:lnTo>
                    <a:pt x="199" y="943"/>
                  </a:lnTo>
                  <a:lnTo>
                    <a:pt x="194" y="943"/>
                  </a:lnTo>
                  <a:lnTo>
                    <a:pt x="190" y="943"/>
                  </a:lnTo>
                  <a:lnTo>
                    <a:pt x="183" y="940"/>
                  </a:lnTo>
                  <a:lnTo>
                    <a:pt x="180" y="938"/>
                  </a:lnTo>
                  <a:lnTo>
                    <a:pt x="178" y="936"/>
                  </a:lnTo>
                  <a:lnTo>
                    <a:pt x="178" y="933"/>
                  </a:lnTo>
                  <a:lnTo>
                    <a:pt x="175" y="928"/>
                  </a:lnTo>
                  <a:lnTo>
                    <a:pt x="175" y="921"/>
                  </a:lnTo>
                  <a:lnTo>
                    <a:pt x="173" y="883"/>
                  </a:lnTo>
                  <a:lnTo>
                    <a:pt x="173" y="852"/>
                  </a:lnTo>
                  <a:lnTo>
                    <a:pt x="173" y="821"/>
                  </a:lnTo>
                  <a:lnTo>
                    <a:pt x="175" y="790"/>
                  </a:lnTo>
                  <a:lnTo>
                    <a:pt x="175" y="788"/>
                  </a:lnTo>
                  <a:lnTo>
                    <a:pt x="175" y="786"/>
                  </a:lnTo>
                  <a:lnTo>
                    <a:pt x="171" y="779"/>
                  </a:lnTo>
                  <a:lnTo>
                    <a:pt x="168" y="781"/>
                  </a:lnTo>
                  <a:lnTo>
                    <a:pt x="166" y="783"/>
                  </a:lnTo>
                  <a:lnTo>
                    <a:pt x="164" y="786"/>
                  </a:lnTo>
                  <a:lnTo>
                    <a:pt x="164" y="790"/>
                  </a:lnTo>
                  <a:lnTo>
                    <a:pt x="159" y="795"/>
                  </a:lnTo>
                  <a:lnTo>
                    <a:pt x="159" y="800"/>
                  </a:lnTo>
                  <a:lnTo>
                    <a:pt x="154" y="800"/>
                  </a:lnTo>
                  <a:lnTo>
                    <a:pt x="154" y="802"/>
                  </a:lnTo>
                  <a:lnTo>
                    <a:pt x="147" y="809"/>
                  </a:lnTo>
                  <a:lnTo>
                    <a:pt x="147" y="812"/>
                  </a:lnTo>
                  <a:lnTo>
                    <a:pt x="145" y="819"/>
                  </a:lnTo>
                  <a:lnTo>
                    <a:pt x="145" y="821"/>
                  </a:lnTo>
                  <a:lnTo>
                    <a:pt x="142" y="821"/>
                  </a:lnTo>
                  <a:lnTo>
                    <a:pt x="140" y="824"/>
                  </a:lnTo>
                  <a:lnTo>
                    <a:pt x="140" y="829"/>
                  </a:lnTo>
                  <a:lnTo>
                    <a:pt x="135" y="836"/>
                  </a:lnTo>
                  <a:lnTo>
                    <a:pt x="133" y="838"/>
                  </a:lnTo>
                  <a:lnTo>
                    <a:pt x="130" y="840"/>
                  </a:lnTo>
                  <a:lnTo>
                    <a:pt x="119" y="857"/>
                  </a:lnTo>
                  <a:lnTo>
                    <a:pt x="111" y="862"/>
                  </a:lnTo>
                  <a:lnTo>
                    <a:pt x="107" y="864"/>
                  </a:lnTo>
                  <a:lnTo>
                    <a:pt x="104" y="864"/>
                  </a:lnTo>
                  <a:lnTo>
                    <a:pt x="100" y="862"/>
                  </a:lnTo>
                  <a:lnTo>
                    <a:pt x="90" y="857"/>
                  </a:lnTo>
                  <a:lnTo>
                    <a:pt x="83" y="852"/>
                  </a:lnTo>
                  <a:lnTo>
                    <a:pt x="76" y="848"/>
                  </a:lnTo>
                  <a:lnTo>
                    <a:pt x="69" y="845"/>
                  </a:lnTo>
                  <a:lnTo>
                    <a:pt x="62" y="833"/>
                  </a:lnTo>
                  <a:lnTo>
                    <a:pt x="62" y="826"/>
                  </a:lnTo>
                  <a:lnTo>
                    <a:pt x="59" y="821"/>
                  </a:lnTo>
                  <a:lnTo>
                    <a:pt x="59" y="795"/>
                  </a:lnTo>
                  <a:lnTo>
                    <a:pt x="64" y="788"/>
                  </a:lnTo>
                  <a:lnTo>
                    <a:pt x="74" y="779"/>
                  </a:lnTo>
                  <a:lnTo>
                    <a:pt x="83" y="776"/>
                  </a:lnTo>
                  <a:lnTo>
                    <a:pt x="93" y="762"/>
                  </a:lnTo>
                  <a:lnTo>
                    <a:pt x="114" y="738"/>
                  </a:lnTo>
                  <a:lnTo>
                    <a:pt x="121" y="733"/>
                  </a:lnTo>
                  <a:lnTo>
                    <a:pt x="128" y="729"/>
                  </a:lnTo>
                  <a:lnTo>
                    <a:pt x="130" y="719"/>
                  </a:lnTo>
                  <a:lnTo>
                    <a:pt x="135" y="714"/>
                  </a:lnTo>
                  <a:lnTo>
                    <a:pt x="149" y="702"/>
                  </a:lnTo>
                  <a:lnTo>
                    <a:pt x="149" y="698"/>
                  </a:lnTo>
                  <a:lnTo>
                    <a:pt x="152" y="693"/>
                  </a:lnTo>
                  <a:lnTo>
                    <a:pt x="166" y="671"/>
                  </a:lnTo>
                  <a:lnTo>
                    <a:pt x="168" y="664"/>
                  </a:lnTo>
                  <a:lnTo>
                    <a:pt x="171" y="660"/>
                  </a:lnTo>
                  <a:lnTo>
                    <a:pt x="168" y="645"/>
                  </a:lnTo>
                  <a:lnTo>
                    <a:pt x="168" y="641"/>
                  </a:lnTo>
                  <a:lnTo>
                    <a:pt x="166" y="638"/>
                  </a:lnTo>
                  <a:lnTo>
                    <a:pt x="164" y="636"/>
                  </a:lnTo>
                  <a:lnTo>
                    <a:pt x="154" y="643"/>
                  </a:lnTo>
                  <a:lnTo>
                    <a:pt x="135" y="655"/>
                  </a:lnTo>
                  <a:lnTo>
                    <a:pt x="130" y="664"/>
                  </a:lnTo>
                  <a:lnTo>
                    <a:pt x="100" y="695"/>
                  </a:lnTo>
                  <a:lnTo>
                    <a:pt x="93" y="700"/>
                  </a:lnTo>
                  <a:lnTo>
                    <a:pt x="64" y="726"/>
                  </a:lnTo>
                  <a:lnTo>
                    <a:pt x="52" y="736"/>
                  </a:lnTo>
                  <a:lnTo>
                    <a:pt x="38" y="755"/>
                  </a:lnTo>
                  <a:lnTo>
                    <a:pt x="29" y="762"/>
                  </a:lnTo>
                  <a:lnTo>
                    <a:pt x="19" y="767"/>
                  </a:lnTo>
                  <a:lnTo>
                    <a:pt x="14" y="762"/>
                  </a:lnTo>
                  <a:lnTo>
                    <a:pt x="10" y="759"/>
                  </a:lnTo>
                  <a:lnTo>
                    <a:pt x="10" y="755"/>
                  </a:lnTo>
                  <a:lnTo>
                    <a:pt x="7" y="752"/>
                  </a:lnTo>
                  <a:lnTo>
                    <a:pt x="2" y="743"/>
                  </a:lnTo>
                  <a:lnTo>
                    <a:pt x="0" y="733"/>
                  </a:lnTo>
                  <a:lnTo>
                    <a:pt x="2" y="707"/>
                  </a:lnTo>
                  <a:lnTo>
                    <a:pt x="33" y="671"/>
                  </a:lnTo>
                  <a:lnTo>
                    <a:pt x="52" y="643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2" y="629"/>
                  </a:lnTo>
                  <a:lnTo>
                    <a:pt x="48" y="626"/>
                  </a:lnTo>
                  <a:lnTo>
                    <a:pt x="26" y="626"/>
                  </a:lnTo>
                  <a:lnTo>
                    <a:pt x="17" y="614"/>
                  </a:lnTo>
                  <a:lnTo>
                    <a:pt x="12" y="607"/>
                  </a:lnTo>
                  <a:lnTo>
                    <a:pt x="7" y="593"/>
                  </a:lnTo>
                  <a:lnTo>
                    <a:pt x="7" y="576"/>
                  </a:lnTo>
                  <a:lnTo>
                    <a:pt x="7" y="567"/>
                  </a:lnTo>
                  <a:lnTo>
                    <a:pt x="10" y="529"/>
                  </a:lnTo>
                  <a:lnTo>
                    <a:pt x="19" y="491"/>
                  </a:lnTo>
                  <a:lnTo>
                    <a:pt x="17" y="488"/>
                  </a:lnTo>
                  <a:lnTo>
                    <a:pt x="14" y="483"/>
                  </a:lnTo>
                  <a:lnTo>
                    <a:pt x="14" y="481"/>
                  </a:lnTo>
                  <a:lnTo>
                    <a:pt x="19" y="464"/>
                  </a:lnTo>
                  <a:lnTo>
                    <a:pt x="19" y="462"/>
                  </a:lnTo>
                  <a:lnTo>
                    <a:pt x="24" y="453"/>
                  </a:lnTo>
                  <a:lnTo>
                    <a:pt x="26" y="445"/>
                  </a:lnTo>
                  <a:lnTo>
                    <a:pt x="36" y="405"/>
                  </a:lnTo>
                  <a:lnTo>
                    <a:pt x="38" y="395"/>
                  </a:lnTo>
                  <a:lnTo>
                    <a:pt x="43" y="386"/>
                  </a:lnTo>
                  <a:lnTo>
                    <a:pt x="43" y="384"/>
                  </a:lnTo>
                  <a:lnTo>
                    <a:pt x="43" y="374"/>
                  </a:lnTo>
                  <a:lnTo>
                    <a:pt x="50" y="360"/>
                  </a:lnTo>
                  <a:lnTo>
                    <a:pt x="52" y="353"/>
                  </a:lnTo>
                  <a:lnTo>
                    <a:pt x="52" y="348"/>
                  </a:lnTo>
                  <a:lnTo>
                    <a:pt x="55" y="336"/>
                  </a:lnTo>
                  <a:lnTo>
                    <a:pt x="55" y="334"/>
                  </a:lnTo>
                  <a:lnTo>
                    <a:pt x="57" y="334"/>
                  </a:lnTo>
                  <a:lnTo>
                    <a:pt x="66" y="293"/>
                  </a:lnTo>
                  <a:lnTo>
                    <a:pt x="81" y="253"/>
                  </a:lnTo>
                  <a:lnTo>
                    <a:pt x="85" y="231"/>
                  </a:lnTo>
                  <a:lnTo>
                    <a:pt x="88" y="226"/>
                  </a:lnTo>
                  <a:lnTo>
                    <a:pt x="93" y="224"/>
                  </a:lnTo>
                  <a:lnTo>
                    <a:pt x="95" y="217"/>
                  </a:lnTo>
                  <a:lnTo>
                    <a:pt x="97" y="205"/>
                  </a:lnTo>
                  <a:lnTo>
                    <a:pt x="116" y="174"/>
                  </a:lnTo>
                  <a:lnTo>
                    <a:pt x="123" y="155"/>
                  </a:lnTo>
                  <a:lnTo>
                    <a:pt x="133" y="138"/>
                  </a:lnTo>
                  <a:lnTo>
                    <a:pt x="149" y="107"/>
                  </a:lnTo>
                  <a:lnTo>
                    <a:pt x="152" y="103"/>
                  </a:lnTo>
                  <a:lnTo>
                    <a:pt x="156" y="93"/>
                  </a:lnTo>
                  <a:lnTo>
                    <a:pt x="166" y="79"/>
                  </a:lnTo>
                  <a:lnTo>
                    <a:pt x="168" y="74"/>
                  </a:lnTo>
                  <a:lnTo>
                    <a:pt x="173" y="69"/>
                  </a:lnTo>
                  <a:lnTo>
                    <a:pt x="173" y="62"/>
                  </a:lnTo>
                  <a:lnTo>
                    <a:pt x="173" y="55"/>
                  </a:lnTo>
                  <a:lnTo>
                    <a:pt x="178" y="55"/>
                  </a:lnTo>
                  <a:lnTo>
                    <a:pt x="178" y="53"/>
                  </a:lnTo>
                  <a:lnTo>
                    <a:pt x="180" y="48"/>
                  </a:lnTo>
                  <a:lnTo>
                    <a:pt x="178" y="38"/>
                  </a:lnTo>
                  <a:lnTo>
                    <a:pt x="178" y="31"/>
                  </a:lnTo>
                  <a:lnTo>
                    <a:pt x="175" y="27"/>
                  </a:lnTo>
                  <a:lnTo>
                    <a:pt x="171" y="22"/>
                  </a:lnTo>
                  <a:lnTo>
                    <a:pt x="168" y="19"/>
                  </a:lnTo>
                  <a:lnTo>
                    <a:pt x="166" y="19"/>
                  </a:lnTo>
                  <a:lnTo>
                    <a:pt x="161" y="17"/>
                  </a:lnTo>
                  <a:lnTo>
                    <a:pt x="159" y="17"/>
                  </a:lnTo>
                  <a:lnTo>
                    <a:pt x="152" y="19"/>
                  </a:lnTo>
                  <a:lnTo>
                    <a:pt x="149" y="22"/>
                  </a:lnTo>
                  <a:lnTo>
                    <a:pt x="152" y="12"/>
                  </a:lnTo>
                  <a:lnTo>
                    <a:pt x="159" y="8"/>
                  </a:lnTo>
                  <a:lnTo>
                    <a:pt x="166" y="3"/>
                  </a:lnTo>
                  <a:lnTo>
                    <a:pt x="173" y="0"/>
                  </a:lnTo>
                  <a:lnTo>
                    <a:pt x="209" y="0"/>
                  </a:lnTo>
                  <a:lnTo>
                    <a:pt x="225" y="19"/>
                  </a:lnTo>
                  <a:lnTo>
                    <a:pt x="232" y="27"/>
                  </a:lnTo>
                  <a:lnTo>
                    <a:pt x="235" y="34"/>
                  </a:lnTo>
                  <a:lnTo>
                    <a:pt x="235" y="36"/>
                  </a:lnTo>
                  <a:lnTo>
                    <a:pt x="235" y="43"/>
                  </a:lnTo>
                  <a:lnTo>
                    <a:pt x="235" y="53"/>
                  </a:lnTo>
                  <a:lnTo>
                    <a:pt x="232" y="55"/>
                  </a:lnTo>
                  <a:lnTo>
                    <a:pt x="230" y="65"/>
                  </a:lnTo>
                  <a:lnTo>
                    <a:pt x="228" y="69"/>
                  </a:lnTo>
                  <a:lnTo>
                    <a:pt x="218" y="86"/>
                  </a:lnTo>
                  <a:lnTo>
                    <a:pt x="216" y="93"/>
                  </a:lnTo>
                  <a:lnTo>
                    <a:pt x="213" y="98"/>
                  </a:lnTo>
                  <a:lnTo>
                    <a:pt x="213" y="107"/>
                  </a:lnTo>
                  <a:lnTo>
                    <a:pt x="211" y="112"/>
                  </a:lnTo>
                  <a:lnTo>
                    <a:pt x="194" y="129"/>
                  </a:lnTo>
                  <a:lnTo>
                    <a:pt x="192" y="134"/>
                  </a:lnTo>
                  <a:lnTo>
                    <a:pt x="187" y="143"/>
                  </a:lnTo>
                  <a:lnTo>
                    <a:pt x="180" y="153"/>
                  </a:lnTo>
                  <a:lnTo>
                    <a:pt x="173" y="160"/>
                  </a:lnTo>
                  <a:lnTo>
                    <a:pt x="161" y="174"/>
                  </a:lnTo>
                  <a:lnTo>
                    <a:pt x="161" y="179"/>
                  </a:lnTo>
                  <a:lnTo>
                    <a:pt x="161" y="181"/>
                  </a:lnTo>
                  <a:lnTo>
                    <a:pt x="164" y="184"/>
                  </a:lnTo>
                  <a:lnTo>
                    <a:pt x="166" y="184"/>
                  </a:lnTo>
                  <a:lnTo>
                    <a:pt x="168" y="181"/>
                  </a:lnTo>
                  <a:lnTo>
                    <a:pt x="178" y="176"/>
                  </a:lnTo>
                  <a:lnTo>
                    <a:pt x="190" y="169"/>
                  </a:lnTo>
                  <a:lnTo>
                    <a:pt x="197" y="165"/>
                  </a:lnTo>
                  <a:lnTo>
                    <a:pt x="211" y="160"/>
                  </a:lnTo>
                  <a:lnTo>
                    <a:pt x="220" y="160"/>
                  </a:lnTo>
                  <a:lnTo>
                    <a:pt x="228" y="162"/>
                  </a:lnTo>
                  <a:lnTo>
                    <a:pt x="235" y="167"/>
                  </a:lnTo>
                  <a:lnTo>
                    <a:pt x="237" y="169"/>
                  </a:lnTo>
                  <a:lnTo>
                    <a:pt x="239" y="172"/>
                  </a:lnTo>
                  <a:lnTo>
                    <a:pt x="242" y="172"/>
                  </a:lnTo>
                  <a:lnTo>
                    <a:pt x="247" y="172"/>
                  </a:lnTo>
                  <a:lnTo>
                    <a:pt x="251" y="174"/>
                  </a:lnTo>
                  <a:lnTo>
                    <a:pt x="254" y="176"/>
                  </a:lnTo>
                  <a:lnTo>
                    <a:pt x="254" y="205"/>
                  </a:lnTo>
                  <a:lnTo>
                    <a:pt x="249" y="226"/>
                  </a:lnTo>
                  <a:lnTo>
                    <a:pt x="242" y="241"/>
                  </a:lnTo>
                  <a:lnTo>
                    <a:pt x="247" y="269"/>
                  </a:lnTo>
                  <a:lnTo>
                    <a:pt x="247" y="274"/>
                  </a:lnTo>
                  <a:lnTo>
                    <a:pt x="244" y="279"/>
                  </a:lnTo>
                  <a:lnTo>
                    <a:pt x="242" y="279"/>
                  </a:lnTo>
                  <a:lnTo>
                    <a:pt x="239" y="281"/>
                  </a:lnTo>
                  <a:lnTo>
                    <a:pt x="239" y="286"/>
                  </a:lnTo>
                  <a:lnTo>
                    <a:pt x="239" y="288"/>
                  </a:lnTo>
                  <a:lnTo>
                    <a:pt x="242" y="291"/>
                  </a:lnTo>
                  <a:lnTo>
                    <a:pt x="244" y="293"/>
                  </a:lnTo>
                  <a:lnTo>
                    <a:pt x="244" y="298"/>
                  </a:lnTo>
                  <a:lnTo>
                    <a:pt x="244" y="303"/>
                  </a:lnTo>
                  <a:lnTo>
                    <a:pt x="237" y="322"/>
                  </a:lnTo>
                  <a:lnTo>
                    <a:pt x="237" y="326"/>
                  </a:lnTo>
                  <a:lnTo>
                    <a:pt x="237" y="331"/>
                  </a:lnTo>
                  <a:lnTo>
                    <a:pt x="235" y="334"/>
                  </a:lnTo>
                  <a:lnTo>
                    <a:pt x="230" y="336"/>
                  </a:lnTo>
                  <a:lnTo>
                    <a:pt x="228" y="338"/>
                  </a:lnTo>
                  <a:lnTo>
                    <a:pt x="228" y="338"/>
                  </a:lnTo>
                  <a:lnTo>
                    <a:pt x="230" y="341"/>
                  </a:lnTo>
                  <a:lnTo>
                    <a:pt x="232" y="343"/>
                  </a:lnTo>
                  <a:lnTo>
                    <a:pt x="235" y="348"/>
                  </a:lnTo>
                  <a:lnTo>
                    <a:pt x="235" y="350"/>
                  </a:lnTo>
                  <a:lnTo>
                    <a:pt x="235" y="353"/>
                  </a:lnTo>
                  <a:lnTo>
                    <a:pt x="232" y="362"/>
                  </a:lnTo>
                  <a:lnTo>
                    <a:pt x="235" y="364"/>
                  </a:lnTo>
                  <a:lnTo>
                    <a:pt x="232" y="369"/>
                  </a:lnTo>
                  <a:lnTo>
                    <a:pt x="228" y="381"/>
                  </a:lnTo>
                  <a:lnTo>
                    <a:pt x="225" y="391"/>
                  </a:lnTo>
                  <a:lnTo>
                    <a:pt x="228" y="393"/>
                  </a:lnTo>
                  <a:lnTo>
                    <a:pt x="232" y="398"/>
                  </a:lnTo>
                  <a:lnTo>
                    <a:pt x="228" y="403"/>
                  </a:lnTo>
                  <a:lnTo>
                    <a:pt x="228" y="405"/>
                  </a:lnTo>
                  <a:lnTo>
                    <a:pt x="228" y="422"/>
                  </a:lnTo>
                  <a:lnTo>
                    <a:pt x="223" y="431"/>
                  </a:lnTo>
                  <a:lnTo>
                    <a:pt x="225" y="436"/>
                  </a:lnTo>
                  <a:lnTo>
                    <a:pt x="225" y="443"/>
                  </a:lnTo>
                  <a:lnTo>
                    <a:pt x="223" y="448"/>
                  </a:lnTo>
                  <a:lnTo>
                    <a:pt x="220" y="455"/>
                  </a:lnTo>
                  <a:lnTo>
                    <a:pt x="220" y="467"/>
                  </a:lnTo>
                  <a:lnTo>
                    <a:pt x="220" y="474"/>
                  </a:lnTo>
                  <a:lnTo>
                    <a:pt x="220" y="481"/>
                  </a:lnTo>
                  <a:lnTo>
                    <a:pt x="218" y="483"/>
                  </a:lnTo>
                  <a:lnTo>
                    <a:pt x="218" y="486"/>
                  </a:lnTo>
                  <a:lnTo>
                    <a:pt x="218" y="488"/>
                  </a:lnTo>
                  <a:lnTo>
                    <a:pt x="220" y="498"/>
                  </a:lnTo>
                  <a:lnTo>
                    <a:pt x="218" y="500"/>
                  </a:lnTo>
                  <a:lnTo>
                    <a:pt x="216" y="505"/>
                  </a:lnTo>
                  <a:lnTo>
                    <a:pt x="218" y="510"/>
                  </a:lnTo>
                  <a:lnTo>
                    <a:pt x="220" y="514"/>
                  </a:lnTo>
                  <a:lnTo>
                    <a:pt x="230" y="519"/>
                  </a:lnTo>
                  <a:lnTo>
                    <a:pt x="235" y="522"/>
                  </a:lnTo>
                  <a:lnTo>
                    <a:pt x="237" y="524"/>
                  </a:lnTo>
                  <a:lnTo>
                    <a:pt x="242" y="529"/>
                  </a:lnTo>
                  <a:lnTo>
                    <a:pt x="242" y="531"/>
                  </a:lnTo>
                  <a:lnTo>
                    <a:pt x="242" y="533"/>
                  </a:lnTo>
                  <a:lnTo>
                    <a:pt x="239" y="538"/>
                  </a:lnTo>
                  <a:lnTo>
                    <a:pt x="237" y="543"/>
                  </a:lnTo>
                  <a:lnTo>
                    <a:pt x="235" y="555"/>
                  </a:lnTo>
                  <a:lnTo>
                    <a:pt x="235" y="560"/>
                  </a:lnTo>
                  <a:lnTo>
                    <a:pt x="235" y="564"/>
                  </a:lnTo>
                  <a:lnTo>
                    <a:pt x="232" y="569"/>
                  </a:lnTo>
                  <a:lnTo>
                    <a:pt x="228" y="574"/>
                  </a:lnTo>
                  <a:lnTo>
                    <a:pt x="228" y="576"/>
                  </a:lnTo>
                  <a:lnTo>
                    <a:pt x="228" y="576"/>
                  </a:lnTo>
                  <a:lnTo>
                    <a:pt x="225" y="581"/>
                  </a:lnTo>
                  <a:lnTo>
                    <a:pt x="225" y="583"/>
                  </a:lnTo>
                  <a:lnTo>
                    <a:pt x="225" y="586"/>
                  </a:lnTo>
                  <a:lnTo>
                    <a:pt x="228" y="586"/>
                  </a:lnTo>
                  <a:lnTo>
                    <a:pt x="322" y="491"/>
                  </a:lnTo>
                  <a:lnTo>
                    <a:pt x="322" y="488"/>
                  </a:lnTo>
                  <a:lnTo>
                    <a:pt x="327" y="481"/>
                  </a:lnTo>
                  <a:lnTo>
                    <a:pt x="337" y="474"/>
                  </a:lnTo>
                  <a:lnTo>
                    <a:pt x="337" y="469"/>
                  </a:lnTo>
                  <a:lnTo>
                    <a:pt x="341" y="469"/>
                  </a:lnTo>
                  <a:lnTo>
                    <a:pt x="346" y="467"/>
                  </a:lnTo>
                  <a:lnTo>
                    <a:pt x="348" y="464"/>
                  </a:lnTo>
                  <a:lnTo>
                    <a:pt x="348" y="460"/>
                  </a:lnTo>
                  <a:lnTo>
                    <a:pt x="412" y="400"/>
                  </a:lnTo>
                  <a:lnTo>
                    <a:pt x="417" y="398"/>
                  </a:lnTo>
                  <a:lnTo>
                    <a:pt x="417" y="395"/>
                  </a:lnTo>
                  <a:lnTo>
                    <a:pt x="422" y="393"/>
                  </a:lnTo>
                  <a:lnTo>
                    <a:pt x="427" y="391"/>
                  </a:lnTo>
                  <a:lnTo>
                    <a:pt x="429" y="388"/>
                  </a:lnTo>
                  <a:lnTo>
                    <a:pt x="431" y="391"/>
                  </a:lnTo>
                  <a:lnTo>
                    <a:pt x="434" y="384"/>
                  </a:lnTo>
                  <a:lnTo>
                    <a:pt x="438" y="376"/>
                  </a:lnTo>
                  <a:lnTo>
                    <a:pt x="443" y="374"/>
                  </a:lnTo>
                  <a:lnTo>
                    <a:pt x="465" y="355"/>
                  </a:lnTo>
                  <a:lnTo>
                    <a:pt x="467" y="353"/>
                  </a:lnTo>
                  <a:lnTo>
                    <a:pt x="469" y="345"/>
                  </a:lnTo>
                  <a:lnTo>
                    <a:pt x="472" y="341"/>
                  </a:lnTo>
                  <a:lnTo>
                    <a:pt x="472" y="336"/>
                  </a:lnTo>
                  <a:lnTo>
                    <a:pt x="469" y="331"/>
                  </a:lnTo>
                  <a:lnTo>
                    <a:pt x="472" y="324"/>
                  </a:lnTo>
                  <a:lnTo>
                    <a:pt x="479" y="248"/>
                  </a:lnTo>
                  <a:lnTo>
                    <a:pt x="476" y="243"/>
                  </a:lnTo>
                  <a:lnTo>
                    <a:pt x="476" y="238"/>
                  </a:lnTo>
                  <a:lnTo>
                    <a:pt x="479" y="234"/>
                  </a:lnTo>
                  <a:lnTo>
                    <a:pt x="481" y="198"/>
                  </a:lnTo>
                  <a:lnTo>
                    <a:pt x="481" y="193"/>
                  </a:lnTo>
                  <a:lnTo>
                    <a:pt x="479" y="186"/>
                  </a:lnTo>
                  <a:lnTo>
                    <a:pt x="479" y="179"/>
                  </a:lnTo>
                  <a:lnTo>
                    <a:pt x="457" y="174"/>
                  </a:lnTo>
                  <a:lnTo>
                    <a:pt x="450" y="169"/>
                  </a:lnTo>
                  <a:lnTo>
                    <a:pt x="450" y="169"/>
                  </a:lnTo>
                  <a:lnTo>
                    <a:pt x="453" y="167"/>
                  </a:lnTo>
                  <a:lnTo>
                    <a:pt x="455" y="165"/>
                  </a:lnTo>
                  <a:lnTo>
                    <a:pt x="457" y="165"/>
                  </a:lnTo>
                  <a:lnTo>
                    <a:pt x="462" y="160"/>
                  </a:lnTo>
                  <a:lnTo>
                    <a:pt x="474" y="148"/>
                  </a:lnTo>
                  <a:lnTo>
                    <a:pt x="498" y="112"/>
                  </a:lnTo>
                  <a:lnTo>
                    <a:pt x="514" y="112"/>
                  </a:lnTo>
                  <a:lnTo>
                    <a:pt x="519" y="112"/>
                  </a:lnTo>
                  <a:lnTo>
                    <a:pt x="521" y="112"/>
                  </a:lnTo>
                  <a:lnTo>
                    <a:pt x="526" y="115"/>
                  </a:lnTo>
                  <a:lnTo>
                    <a:pt x="528" y="117"/>
                  </a:lnTo>
                  <a:lnTo>
                    <a:pt x="533" y="129"/>
                  </a:lnTo>
                  <a:lnTo>
                    <a:pt x="533" y="150"/>
                  </a:lnTo>
                  <a:lnTo>
                    <a:pt x="526" y="219"/>
                  </a:lnTo>
                  <a:lnTo>
                    <a:pt x="526" y="226"/>
                  </a:lnTo>
                  <a:lnTo>
                    <a:pt x="531" y="236"/>
                  </a:lnTo>
                  <a:lnTo>
                    <a:pt x="533" y="238"/>
                  </a:lnTo>
                  <a:lnTo>
                    <a:pt x="545" y="243"/>
                  </a:lnTo>
                  <a:lnTo>
                    <a:pt x="552" y="245"/>
                  </a:lnTo>
                  <a:lnTo>
                    <a:pt x="559" y="245"/>
                  </a:lnTo>
                  <a:lnTo>
                    <a:pt x="571" y="243"/>
                  </a:lnTo>
                  <a:lnTo>
                    <a:pt x="578" y="241"/>
                  </a:lnTo>
                  <a:lnTo>
                    <a:pt x="592" y="234"/>
                  </a:lnTo>
                  <a:lnTo>
                    <a:pt x="621" y="22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3169" y="1683"/>
              <a:ext cx="171" cy="147"/>
            </a:xfrm>
            <a:custGeom>
              <a:avLst/>
              <a:gdLst>
                <a:gd name="T0" fmla="*/ 161 w 171"/>
                <a:gd name="T1" fmla="*/ 45 h 147"/>
                <a:gd name="T2" fmla="*/ 168 w 171"/>
                <a:gd name="T3" fmla="*/ 59 h 147"/>
                <a:gd name="T4" fmla="*/ 171 w 171"/>
                <a:gd name="T5" fmla="*/ 67 h 147"/>
                <a:gd name="T6" fmla="*/ 171 w 171"/>
                <a:gd name="T7" fmla="*/ 83 h 147"/>
                <a:gd name="T8" fmla="*/ 166 w 171"/>
                <a:gd name="T9" fmla="*/ 97 h 147"/>
                <a:gd name="T10" fmla="*/ 166 w 171"/>
                <a:gd name="T11" fmla="*/ 100 h 147"/>
                <a:gd name="T12" fmla="*/ 161 w 171"/>
                <a:gd name="T13" fmla="*/ 107 h 147"/>
                <a:gd name="T14" fmla="*/ 156 w 171"/>
                <a:gd name="T15" fmla="*/ 109 h 147"/>
                <a:gd name="T16" fmla="*/ 149 w 171"/>
                <a:gd name="T17" fmla="*/ 112 h 147"/>
                <a:gd name="T18" fmla="*/ 142 w 171"/>
                <a:gd name="T19" fmla="*/ 114 h 147"/>
                <a:gd name="T20" fmla="*/ 116 w 171"/>
                <a:gd name="T21" fmla="*/ 116 h 147"/>
                <a:gd name="T22" fmla="*/ 109 w 171"/>
                <a:gd name="T23" fmla="*/ 119 h 147"/>
                <a:gd name="T24" fmla="*/ 95 w 171"/>
                <a:gd name="T25" fmla="*/ 124 h 147"/>
                <a:gd name="T26" fmla="*/ 66 w 171"/>
                <a:gd name="T27" fmla="*/ 131 h 147"/>
                <a:gd name="T28" fmla="*/ 52 w 171"/>
                <a:gd name="T29" fmla="*/ 138 h 147"/>
                <a:gd name="T30" fmla="*/ 50 w 171"/>
                <a:gd name="T31" fmla="*/ 140 h 147"/>
                <a:gd name="T32" fmla="*/ 47 w 171"/>
                <a:gd name="T33" fmla="*/ 140 h 147"/>
                <a:gd name="T34" fmla="*/ 43 w 171"/>
                <a:gd name="T35" fmla="*/ 140 h 147"/>
                <a:gd name="T36" fmla="*/ 40 w 171"/>
                <a:gd name="T37" fmla="*/ 140 h 147"/>
                <a:gd name="T38" fmla="*/ 38 w 171"/>
                <a:gd name="T39" fmla="*/ 143 h 147"/>
                <a:gd name="T40" fmla="*/ 36 w 171"/>
                <a:gd name="T41" fmla="*/ 143 h 147"/>
                <a:gd name="T42" fmla="*/ 33 w 171"/>
                <a:gd name="T43" fmla="*/ 147 h 147"/>
                <a:gd name="T44" fmla="*/ 33 w 171"/>
                <a:gd name="T45" fmla="*/ 145 h 147"/>
                <a:gd name="T46" fmla="*/ 33 w 171"/>
                <a:gd name="T47" fmla="*/ 143 h 147"/>
                <a:gd name="T48" fmla="*/ 36 w 171"/>
                <a:gd name="T49" fmla="*/ 140 h 147"/>
                <a:gd name="T50" fmla="*/ 40 w 171"/>
                <a:gd name="T51" fmla="*/ 133 h 147"/>
                <a:gd name="T52" fmla="*/ 40 w 171"/>
                <a:gd name="T53" fmla="*/ 131 h 147"/>
                <a:gd name="T54" fmla="*/ 45 w 171"/>
                <a:gd name="T55" fmla="*/ 131 h 147"/>
                <a:gd name="T56" fmla="*/ 50 w 171"/>
                <a:gd name="T57" fmla="*/ 128 h 147"/>
                <a:gd name="T58" fmla="*/ 57 w 171"/>
                <a:gd name="T59" fmla="*/ 121 h 147"/>
                <a:gd name="T60" fmla="*/ 69 w 171"/>
                <a:gd name="T61" fmla="*/ 102 h 147"/>
                <a:gd name="T62" fmla="*/ 64 w 171"/>
                <a:gd name="T63" fmla="*/ 90 h 147"/>
                <a:gd name="T64" fmla="*/ 62 w 171"/>
                <a:gd name="T65" fmla="*/ 83 h 147"/>
                <a:gd name="T66" fmla="*/ 59 w 171"/>
                <a:gd name="T67" fmla="*/ 78 h 147"/>
                <a:gd name="T68" fmla="*/ 24 w 171"/>
                <a:gd name="T69" fmla="*/ 40 h 147"/>
                <a:gd name="T70" fmla="*/ 12 w 171"/>
                <a:gd name="T71" fmla="*/ 24 h 147"/>
                <a:gd name="T72" fmla="*/ 7 w 171"/>
                <a:gd name="T73" fmla="*/ 17 h 147"/>
                <a:gd name="T74" fmla="*/ 5 w 171"/>
                <a:gd name="T75" fmla="*/ 17 h 147"/>
                <a:gd name="T76" fmla="*/ 2 w 171"/>
                <a:gd name="T77" fmla="*/ 12 h 147"/>
                <a:gd name="T78" fmla="*/ 2 w 171"/>
                <a:gd name="T79" fmla="*/ 9 h 147"/>
                <a:gd name="T80" fmla="*/ 0 w 171"/>
                <a:gd name="T81" fmla="*/ 0 h 147"/>
                <a:gd name="T82" fmla="*/ 31 w 171"/>
                <a:gd name="T83" fmla="*/ 12 h 147"/>
                <a:gd name="T84" fmla="*/ 38 w 171"/>
                <a:gd name="T85" fmla="*/ 14 h 147"/>
                <a:gd name="T86" fmla="*/ 55 w 171"/>
                <a:gd name="T87" fmla="*/ 17 h 147"/>
                <a:gd name="T88" fmla="*/ 85 w 171"/>
                <a:gd name="T89" fmla="*/ 24 h 147"/>
                <a:gd name="T90" fmla="*/ 90 w 171"/>
                <a:gd name="T91" fmla="*/ 21 h 147"/>
                <a:gd name="T92" fmla="*/ 95 w 171"/>
                <a:gd name="T93" fmla="*/ 21 h 147"/>
                <a:gd name="T94" fmla="*/ 100 w 171"/>
                <a:gd name="T95" fmla="*/ 21 h 147"/>
                <a:gd name="T96" fmla="*/ 104 w 171"/>
                <a:gd name="T97" fmla="*/ 21 h 147"/>
                <a:gd name="T98" fmla="*/ 123 w 171"/>
                <a:gd name="T99" fmla="*/ 26 h 147"/>
                <a:gd name="T100" fmla="*/ 152 w 171"/>
                <a:gd name="T101" fmla="*/ 38 h 147"/>
                <a:gd name="T102" fmla="*/ 156 w 171"/>
                <a:gd name="T103" fmla="*/ 38 h 147"/>
                <a:gd name="T104" fmla="*/ 161 w 171"/>
                <a:gd name="T105" fmla="*/ 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1" h="147">
                  <a:moveTo>
                    <a:pt x="161" y="45"/>
                  </a:moveTo>
                  <a:lnTo>
                    <a:pt x="168" y="59"/>
                  </a:lnTo>
                  <a:lnTo>
                    <a:pt x="171" y="67"/>
                  </a:lnTo>
                  <a:lnTo>
                    <a:pt x="171" y="83"/>
                  </a:lnTo>
                  <a:lnTo>
                    <a:pt x="166" y="97"/>
                  </a:lnTo>
                  <a:lnTo>
                    <a:pt x="166" y="100"/>
                  </a:lnTo>
                  <a:lnTo>
                    <a:pt x="161" y="107"/>
                  </a:lnTo>
                  <a:lnTo>
                    <a:pt x="156" y="109"/>
                  </a:lnTo>
                  <a:lnTo>
                    <a:pt x="149" y="112"/>
                  </a:lnTo>
                  <a:lnTo>
                    <a:pt x="142" y="114"/>
                  </a:lnTo>
                  <a:lnTo>
                    <a:pt x="116" y="116"/>
                  </a:lnTo>
                  <a:lnTo>
                    <a:pt x="109" y="119"/>
                  </a:lnTo>
                  <a:lnTo>
                    <a:pt x="95" y="124"/>
                  </a:lnTo>
                  <a:lnTo>
                    <a:pt x="66" y="131"/>
                  </a:lnTo>
                  <a:lnTo>
                    <a:pt x="52" y="138"/>
                  </a:lnTo>
                  <a:lnTo>
                    <a:pt x="50" y="140"/>
                  </a:lnTo>
                  <a:lnTo>
                    <a:pt x="47" y="140"/>
                  </a:lnTo>
                  <a:lnTo>
                    <a:pt x="43" y="140"/>
                  </a:lnTo>
                  <a:lnTo>
                    <a:pt x="40" y="140"/>
                  </a:lnTo>
                  <a:lnTo>
                    <a:pt x="38" y="143"/>
                  </a:lnTo>
                  <a:lnTo>
                    <a:pt x="36" y="143"/>
                  </a:lnTo>
                  <a:lnTo>
                    <a:pt x="33" y="147"/>
                  </a:lnTo>
                  <a:lnTo>
                    <a:pt x="33" y="145"/>
                  </a:lnTo>
                  <a:lnTo>
                    <a:pt x="33" y="143"/>
                  </a:lnTo>
                  <a:lnTo>
                    <a:pt x="36" y="140"/>
                  </a:lnTo>
                  <a:lnTo>
                    <a:pt x="40" y="133"/>
                  </a:lnTo>
                  <a:lnTo>
                    <a:pt x="40" y="131"/>
                  </a:lnTo>
                  <a:lnTo>
                    <a:pt x="45" y="131"/>
                  </a:lnTo>
                  <a:lnTo>
                    <a:pt x="50" y="128"/>
                  </a:lnTo>
                  <a:lnTo>
                    <a:pt x="57" y="121"/>
                  </a:lnTo>
                  <a:lnTo>
                    <a:pt x="69" y="102"/>
                  </a:lnTo>
                  <a:lnTo>
                    <a:pt x="64" y="90"/>
                  </a:lnTo>
                  <a:lnTo>
                    <a:pt x="62" y="83"/>
                  </a:lnTo>
                  <a:lnTo>
                    <a:pt x="59" y="78"/>
                  </a:lnTo>
                  <a:lnTo>
                    <a:pt x="24" y="40"/>
                  </a:lnTo>
                  <a:lnTo>
                    <a:pt x="12" y="24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0"/>
                  </a:lnTo>
                  <a:lnTo>
                    <a:pt x="31" y="12"/>
                  </a:lnTo>
                  <a:lnTo>
                    <a:pt x="38" y="14"/>
                  </a:lnTo>
                  <a:lnTo>
                    <a:pt x="55" y="17"/>
                  </a:lnTo>
                  <a:lnTo>
                    <a:pt x="85" y="24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0" y="21"/>
                  </a:lnTo>
                  <a:lnTo>
                    <a:pt x="104" y="21"/>
                  </a:lnTo>
                  <a:lnTo>
                    <a:pt x="123" y="26"/>
                  </a:lnTo>
                  <a:lnTo>
                    <a:pt x="152" y="38"/>
                  </a:lnTo>
                  <a:lnTo>
                    <a:pt x="156" y="38"/>
                  </a:lnTo>
                  <a:lnTo>
                    <a:pt x="161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3169" y="1683"/>
              <a:ext cx="171" cy="147"/>
            </a:xfrm>
            <a:custGeom>
              <a:avLst/>
              <a:gdLst>
                <a:gd name="T0" fmla="*/ 161 w 171"/>
                <a:gd name="T1" fmla="*/ 45 h 147"/>
                <a:gd name="T2" fmla="*/ 168 w 171"/>
                <a:gd name="T3" fmla="*/ 59 h 147"/>
                <a:gd name="T4" fmla="*/ 171 w 171"/>
                <a:gd name="T5" fmla="*/ 67 h 147"/>
                <a:gd name="T6" fmla="*/ 171 w 171"/>
                <a:gd name="T7" fmla="*/ 83 h 147"/>
                <a:gd name="T8" fmla="*/ 166 w 171"/>
                <a:gd name="T9" fmla="*/ 97 h 147"/>
                <a:gd name="T10" fmla="*/ 166 w 171"/>
                <a:gd name="T11" fmla="*/ 100 h 147"/>
                <a:gd name="T12" fmla="*/ 161 w 171"/>
                <a:gd name="T13" fmla="*/ 107 h 147"/>
                <a:gd name="T14" fmla="*/ 156 w 171"/>
                <a:gd name="T15" fmla="*/ 109 h 147"/>
                <a:gd name="T16" fmla="*/ 149 w 171"/>
                <a:gd name="T17" fmla="*/ 112 h 147"/>
                <a:gd name="T18" fmla="*/ 142 w 171"/>
                <a:gd name="T19" fmla="*/ 114 h 147"/>
                <a:gd name="T20" fmla="*/ 116 w 171"/>
                <a:gd name="T21" fmla="*/ 116 h 147"/>
                <a:gd name="T22" fmla="*/ 109 w 171"/>
                <a:gd name="T23" fmla="*/ 119 h 147"/>
                <a:gd name="T24" fmla="*/ 95 w 171"/>
                <a:gd name="T25" fmla="*/ 124 h 147"/>
                <a:gd name="T26" fmla="*/ 66 w 171"/>
                <a:gd name="T27" fmla="*/ 131 h 147"/>
                <a:gd name="T28" fmla="*/ 52 w 171"/>
                <a:gd name="T29" fmla="*/ 138 h 147"/>
                <a:gd name="T30" fmla="*/ 50 w 171"/>
                <a:gd name="T31" fmla="*/ 140 h 147"/>
                <a:gd name="T32" fmla="*/ 47 w 171"/>
                <a:gd name="T33" fmla="*/ 140 h 147"/>
                <a:gd name="T34" fmla="*/ 43 w 171"/>
                <a:gd name="T35" fmla="*/ 140 h 147"/>
                <a:gd name="T36" fmla="*/ 40 w 171"/>
                <a:gd name="T37" fmla="*/ 140 h 147"/>
                <a:gd name="T38" fmla="*/ 38 w 171"/>
                <a:gd name="T39" fmla="*/ 143 h 147"/>
                <a:gd name="T40" fmla="*/ 36 w 171"/>
                <a:gd name="T41" fmla="*/ 143 h 147"/>
                <a:gd name="T42" fmla="*/ 33 w 171"/>
                <a:gd name="T43" fmla="*/ 147 h 147"/>
                <a:gd name="T44" fmla="*/ 33 w 171"/>
                <a:gd name="T45" fmla="*/ 145 h 147"/>
                <a:gd name="T46" fmla="*/ 33 w 171"/>
                <a:gd name="T47" fmla="*/ 143 h 147"/>
                <a:gd name="T48" fmla="*/ 36 w 171"/>
                <a:gd name="T49" fmla="*/ 140 h 147"/>
                <a:gd name="T50" fmla="*/ 40 w 171"/>
                <a:gd name="T51" fmla="*/ 133 h 147"/>
                <a:gd name="T52" fmla="*/ 40 w 171"/>
                <a:gd name="T53" fmla="*/ 131 h 147"/>
                <a:gd name="T54" fmla="*/ 45 w 171"/>
                <a:gd name="T55" fmla="*/ 131 h 147"/>
                <a:gd name="T56" fmla="*/ 50 w 171"/>
                <a:gd name="T57" fmla="*/ 128 h 147"/>
                <a:gd name="T58" fmla="*/ 57 w 171"/>
                <a:gd name="T59" fmla="*/ 121 h 147"/>
                <a:gd name="T60" fmla="*/ 69 w 171"/>
                <a:gd name="T61" fmla="*/ 102 h 147"/>
                <a:gd name="T62" fmla="*/ 64 w 171"/>
                <a:gd name="T63" fmla="*/ 90 h 147"/>
                <a:gd name="T64" fmla="*/ 62 w 171"/>
                <a:gd name="T65" fmla="*/ 83 h 147"/>
                <a:gd name="T66" fmla="*/ 59 w 171"/>
                <a:gd name="T67" fmla="*/ 78 h 147"/>
                <a:gd name="T68" fmla="*/ 24 w 171"/>
                <a:gd name="T69" fmla="*/ 40 h 147"/>
                <a:gd name="T70" fmla="*/ 12 w 171"/>
                <a:gd name="T71" fmla="*/ 24 h 147"/>
                <a:gd name="T72" fmla="*/ 7 w 171"/>
                <a:gd name="T73" fmla="*/ 17 h 147"/>
                <a:gd name="T74" fmla="*/ 5 w 171"/>
                <a:gd name="T75" fmla="*/ 17 h 147"/>
                <a:gd name="T76" fmla="*/ 2 w 171"/>
                <a:gd name="T77" fmla="*/ 12 h 147"/>
                <a:gd name="T78" fmla="*/ 2 w 171"/>
                <a:gd name="T79" fmla="*/ 9 h 147"/>
                <a:gd name="T80" fmla="*/ 0 w 171"/>
                <a:gd name="T81" fmla="*/ 0 h 147"/>
                <a:gd name="T82" fmla="*/ 31 w 171"/>
                <a:gd name="T83" fmla="*/ 12 h 147"/>
                <a:gd name="T84" fmla="*/ 38 w 171"/>
                <a:gd name="T85" fmla="*/ 14 h 147"/>
                <a:gd name="T86" fmla="*/ 55 w 171"/>
                <a:gd name="T87" fmla="*/ 17 h 147"/>
                <a:gd name="T88" fmla="*/ 85 w 171"/>
                <a:gd name="T89" fmla="*/ 24 h 147"/>
                <a:gd name="T90" fmla="*/ 90 w 171"/>
                <a:gd name="T91" fmla="*/ 21 h 147"/>
                <a:gd name="T92" fmla="*/ 95 w 171"/>
                <a:gd name="T93" fmla="*/ 21 h 147"/>
                <a:gd name="T94" fmla="*/ 100 w 171"/>
                <a:gd name="T95" fmla="*/ 21 h 147"/>
                <a:gd name="T96" fmla="*/ 104 w 171"/>
                <a:gd name="T97" fmla="*/ 21 h 147"/>
                <a:gd name="T98" fmla="*/ 123 w 171"/>
                <a:gd name="T99" fmla="*/ 26 h 147"/>
                <a:gd name="T100" fmla="*/ 152 w 171"/>
                <a:gd name="T101" fmla="*/ 38 h 147"/>
                <a:gd name="T102" fmla="*/ 156 w 171"/>
                <a:gd name="T103" fmla="*/ 38 h 147"/>
                <a:gd name="T104" fmla="*/ 161 w 171"/>
                <a:gd name="T105" fmla="*/ 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1" h="147">
                  <a:moveTo>
                    <a:pt x="161" y="45"/>
                  </a:moveTo>
                  <a:lnTo>
                    <a:pt x="168" y="59"/>
                  </a:lnTo>
                  <a:lnTo>
                    <a:pt x="171" y="67"/>
                  </a:lnTo>
                  <a:lnTo>
                    <a:pt x="171" y="83"/>
                  </a:lnTo>
                  <a:lnTo>
                    <a:pt x="166" y="97"/>
                  </a:lnTo>
                  <a:lnTo>
                    <a:pt x="166" y="100"/>
                  </a:lnTo>
                  <a:lnTo>
                    <a:pt x="161" y="107"/>
                  </a:lnTo>
                  <a:lnTo>
                    <a:pt x="156" y="109"/>
                  </a:lnTo>
                  <a:lnTo>
                    <a:pt x="149" y="112"/>
                  </a:lnTo>
                  <a:lnTo>
                    <a:pt x="142" y="114"/>
                  </a:lnTo>
                  <a:lnTo>
                    <a:pt x="116" y="116"/>
                  </a:lnTo>
                  <a:lnTo>
                    <a:pt x="109" y="119"/>
                  </a:lnTo>
                  <a:lnTo>
                    <a:pt x="95" y="124"/>
                  </a:lnTo>
                  <a:lnTo>
                    <a:pt x="66" y="131"/>
                  </a:lnTo>
                  <a:lnTo>
                    <a:pt x="52" y="138"/>
                  </a:lnTo>
                  <a:lnTo>
                    <a:pt x="50" y="140"/>
                  </a:lnTo>
                  <a:lnTo>
                    <a:pt x="47" y="140"/>
                  </a:lnTo>
                  <a:lnTo>
                    <a:pt x="43" y="140"/>
                  </a:lnTo>
                  <a:lnTo>
                    <a:pt x="40" y="140"/>
                  </a:lnTo>
                  <a:lnTo>
                    <a:pt x="38" y="143"/>
                  </a:lnTo>
                  <a:lnTo>
                    <a:pt x="36" y="143"/>
                  </a:lnTo>
                  <a:lnTo>
                    <a:pt x="33" y="147"/>
                  </a:lnTo>
                  <a:lnTo>
                    <a:pt x="33" y="145"/>
                  </a:lnTo>
                  <a:lnTo>
                    <a:pt x="33" y="143"/>
                  </a:lnTo>
                  <a:lnTo>
                    <a:pt x="36" y="140"/>
                  </a:lnTo>
                  <a:lnTo>
                    <a:pt x="40" y="133"/>
                  </a:lnTo>
                  <a:lnTo>
                    <a:pt x="40" y="131"/>
                  </a:lnTo>
                  <a:lnTo>
                    <a:pt x="45" y="131"/>
                  </a:lnTo>
                  <a:lnTo>
                    <a:pt x="50" y="128"/>
                  </a:lnTo>
                  <a:lnTo>
                    <a:pt x="57" y="121"/>
                  </a:lnTo>
                  <a:lnTo>
                    <a:pt x="69" y="102"/>
                  </a:lnTo>
                  <a:lnTo>
                    <a:pt x="64" y="90"/>
                  </a:lnTo>
                  <a:lnTo>
                    <a:pt x="62" y="83"/>
                  </a:lnTo>
                  <a:lnTo>
                    <a:pt x="59" y="78"/>
                  </a:lnTo>
                  <a:lnTo>
                    <a:pt x="24" y="40"/>
                  </a:lnTo>
                  <a:lnTo>
                    <a:pt x="12" y="24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0"/>
                  </a:lnTo>
                  <a:lnTo>
                    <a:pt x="31" y="12"/>
                  </a:lnTo>
                  <a:lnTo>
                    <a:pt x="38" y="14"/>
                  </a:lnTo>
                  <a:lnTo>
                    <a:pt x="55" y="17"/>
                  </a:lnTo>
                  <a:lnTo>
                    <a:pt x="85" y="24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100" y="21"/>
                  </a:lnTo>
                  <a:lnTo>
                    <a:pt x="104" y="21"/>
                  </a:lnTo>
                  <a:lnTo>
                    <a:pt x="123" y="26"/>
                  </a:lnTo>
                  <a:lnTo>
                    <a:pt x="152" y="38"/>
                  </a:lnTo>
                  <a:lnTo>
                    <a:pt x="156" y="38"/>
                  </a:lnTo>
                  <a:lnTo>
                    <a:pt x="161" y="4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003" y="1942"/>
              <a:ext cx="299" cy="693"/>
            </a:xfrm>
            <a:custGeom>
              <a:avLst/>
              <a:gdLst>
                <a:gd name="T0" fmla="*/ 116 w 126"/>
                <a:gd name="T1" fmla="*/ 34 h 291"/>
                <a:gd name="T2" fmla="*/ 105 w 126"/>
                <a:gd name="T3" fmla="*/ 60 h 291"/>
                <a:gd name="T4" fmla="*/ 98 w 126"/>
                <a:gd name="T5" fmla="*/ 72 h 291"/>
                <a:gd name="T6" fmla="*/ 90 w 126"/>
                <a:gd name="T7" fmla="*/ 86 h 291"/>
                <a:gd name="T8" fmla="*/ 86 w 126"/>
                <a:gd name="T9" fmla="*/ 93 h 291"/>
                <a:gd name="T10" fmla="*/ 83 w 126"/>
                <a:gd name="T11" fmla="*/ 99 h 291"/>
                <a:gd name="T12" fmla="*/ 75 w 126"/>
                <a:gd name="T13" fmla="*/ 119 h 291"/>
                <a:gd name="T14" fmla="*/ 73 w 126"/>
                <a:gd name="T15" fmla="*/ 126 h 291"/>
                <a:gd name="T16" fmla="*/ 71 w 126"/>
                <a:gd name="T17" fmla="*/ 145 h 291"/>
                <a:gd name="T18" fmla="*/ 66 w 126"/>
                <a:gd name="T19" fmla="*/ 183 h 291"/>
                <a:gd name="T20" fmla="*/ 63 w 126"/>
                <a:gd name="T21" fmla="*/ 217 h 291"/>
                <a:gd name="T22" fmla="*/ 69 w 126"/>
                <a:gd name="T23" fmla="*/ 218 h 291"/>
                <a:gd name="T24" fmla="*/ 76 w 126"/>
                <a:gd name="T25" fmla="*/ 204 h 291"/>
                <a:gd name="T26" fmla="*/ 88 w 126"/>
                <a:gd name="T27" fmla="*/ 170 h 291"/>
                <a:gd name="T28" fmla="*/ 92 w 126"/>
                <a:gd name="T29" fmla="*/ 162 h 291"/>
                <a:gd name="T30" fmla="*/ 94 w 126"/>
                <a:gd name="T31" fmla="*/ 156 h 291"/>
                <a:gd name="T32" fmla="*/ 98 w 126"/>
                <a:gd name="T33" fmla="*/ 139 h 291"/>
                <a:gd name="T34" fmla="*/ 114 w 126"/>
                <a:gd name="T35" fmla="*/ 97 h 291"/>
                <a:gd name="T36" fmla="*/ 125 w 126"/>
                <a:gd name="T37" fmla="*/ 51 h 291"/>
                <a:gd name="T38" fmla="*/ 121 w 126"/>
                <a:gd name="T39" fmla="*/ 70 h 291"/>
                <a:gd name="T40" fmla="*/ 119 w 126"/>
                <a:gd name="T41" fmla="*/ 78 h 291"/>
                <a:gd name="T42" fmla="*/ 118 w 126"/>
                <a:gd name="T43" fmla="*/ 84 h 291"/>
                <a:gd name="T44" fmla="*/ 116 w 126"/>
                <a:gd name="T45" fmla="*/ 94 h 291"/>
                <a:gd name="T46" fmla="*/ 105 w 126"/>
                <a:gd name="T47" fmla="*/ 148 h 291"/>
                <a:gd name="T48" fmla="*/ 97 w 126"/>
                <a:gd name="T49" fmla="*/ 193 h 291"/>
                <a:gd name="T50" fmla="*/ 91 w 126"/>
                <a:gd name="T51" fmla="*/ 219 h 291"/>
                <a:gd name="T52" fmla="*/ 88 w 126"/>
                <a:gd name="T53" fmla="*/ 246 h 291"/>
                <a:gd name="T54" fmla="*/ 85 w 126"/>
                <a:gd name="T55" fmla="*/ 270 h 291"/>
                <a:gd name="T56" fmla="*/ 84 w 126"/>
                <a:gd name="T57" fmla="*/ 281 h 291"/>
                <a:gd name="T58" fmla="*/ 79 w 126"/>
                <a:gd name="T59" fmla="*/ 287 h 291"/>
                <a:gd name="T60" fmla="*/ 62 w 126"/>
                <a:gd name="T61" fmla="*/ 289 h 291"/>
                <a:gd name="T62" fmla="*/ 48 w 126"/>
                <a:gd name="T63" fmla="*/ 271 h 291"/>
                <a:gd name="T64" fmla="*/ 45 w 126"/>
                <a:gd name="T65" fmla="*/ 220 h 291"/>
                <a:gd name="T66" fmla="*/ 46 w 126"/>
                <a:gd name="T67" fmla="*/ 186 h 291"/>
                <a:gd name="T68" fmla="*/ 53 w 126"/>
                <a:gd name="T69" fmla="*/ 148 h 291"/>
                <a:gd name="T70" fmla="*/ 60 w 126"/>
                <a:gd name="T71" fmla="*/ 115 h 291"/>
                <a:gd name="T72" fmla="*/ 58 w 126"/>
                <a:gd name="T73" fmla="*/ 110 h 291"/>
                <a:gd name="T74" fmla="*/ 20 w 126"/>
                <a:gd name="T75" fmla="*/ 106 h 291"/>
                <a:gd name="T76" fmla="*/ 11 w 126"/>
                <a:gd name="T77" fmla="*/ 100 h 291"/>
                <a:gd name="T78" fmla="*/ 7 w 126"/>
                <a:gd name="T79" fmla="*/ 97 h 291"/>
                <a:gd name="T80" fmla="*/ 1 w 126"/>
                <a:gd name="T81" fmla="*/ 89 h 291"/>
                <a:gd name="T82" fmla="*/ 1 w 126"/>
                <a:gd name="T83" fmla="*/ 85 h 291"/>
                <a:gd name="T84" fmla="*/ 1 w 126"/>
                <a:gd name="T85" fmla="*/ 79 h 291"/>
                <a:gd name="T86" fmla="*/ 1 w 126"/>
                <a:gd name="T87" fmla="*/ 70 h 291"/>
                <a:gd name="T88" fmla="*/ 3 w 126"/>
                <a:gd name="T89" fmla="*/ 63 h 291"/>
                <a:gd name="T90" fmla="*/ 5 w 126"/>
                <a:gd name="T91" fmla="*/ 59 h 291"/>
                <a:gd name="T92" fmla="*/ 8 w 126"/>
                <a:gd name="T93" fmla="*/ 74 h 291"/>
                <a:gd name="T94" fmla="*/ 11 w 126"/>
                <a:gd name="T95" fmla="*/ 79 h 291"/>
                <a:gd name="T96" fmla="*/ 24 w 126"/>
                <a:gd name="T97" fmla="*/ 87 h 291"/>
                <a:gd name="T98" fmla="*/ 40 w 126"/>
                <a:gd name="T99" fmla="*/ 86 h 291"/>
                <a:gd name="T100" fmla="*/ 51 w 126"/>
                <a:gd name="T101" fmla="*/ 82 h 291"/>
                <a:gd name="T102" fmla="*/ 62 w 126"/>
                <a:gd name="T103" fmla="*/ 73 h 291"/>
                <a:gd name="T104" fmla="*/ 80 w 126"/>
                <a:gd name="T105" fmla="*/ 49 h 291"/>
                <a:gd name="T106" fmla="*/ 89 w 126"/>
                <a:gd name="T107" fmla="*/ 36 h 291"/>
                <a:gd name="T108" fmla="*/ 96 w 126"/>
                <a:gd name="T109" fmla="*/ 17 h 291"/>
                <a:gd name="T110" fmla="*/ 94 w 126"/>
                <a:gd name="T111" fmla="*/ 9 h 291"/>
                <a:gd name="T112" fmla="*/ 94 w 126"/>
                <a:gd name="T113" fmla="*/ 2 h 291"/>
                <a:gd name="T114" fmla="*/ 119 w 126"/>
                <a:gd name="T115" fmla="*/ 1 h 291"/>
                <a:gd name="T116" fmla="*/ 124 w 126"/>
                <a:gd name="T117" fmla="*/ 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291">
                  <a:moveTo>
                    <a:pt x="124" y="10"/>
                  </a:moveTo>
                  <a:cubicBezTo>
                    <a:pt x="123" y="19"/>
                    <a:pt x="123" y="19"/>
                    <a:pt x="123" y="19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7" y="90"/>
                    <a:pt x="87" y="90"/>
                    <a:pt x="87" y="90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5" y="177"/>
                    <a:pt x="65" y="177"/>
                    <a:pt x="65" y="177"/>
                  </a:cubicBezTo>
                  <a:cubicBezTo>
                    <a:pt x="66" y="183"/>
                    <a:pt x="66" y="183"/>
                    <a:pt x="66" y="183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2" y="208"/>
                    <a:pt x="62" y="208"/>
                    <a:pt x="62" y="208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9" y="218"/>
                    <a:pt x="69" y="218"/>
                    <a:pt x="69" y="218"/>
                  </a:cubicBezTo>
                  <a:cubicBezTo>
                    <a:pt x="70" y="216"/>
                    <a:pt x="70" y="216"/>
                    <a:pt x="70" y="216"/>
                  </a:cubicBezTo>
                  <a:cubicBezTo>
                    <a:pt x="73" y="209"/>
                    <a:pt x="73" y="209"/>
                    <a:pt x="73" y="209"/>
                  </a:cubicBezTo>
                  <a:cubicBezTo>
                    <a:pt x="76" y="204"/>
                    <a:pt x="76" y="204"/>
                    <a:pt x="76" y="204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6"/>
                    <a:pt x="87" y="176"/>
                    <a:pt x="87" y="176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1"/>
                    <a:pt x="95" y="151"/>
                    <a:pt x="95" y="15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97" y="188"/>
                    <a:pt x="97" y="188"/>
                    <a:pt x="97" y="188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6" y="197"/>
                    <a:pt x="96" y="197"/>
                    <a:pt x="96" y="197"/>
                  </a:cubicBezTo>
                  <a:cubicBezTo>
                    <a:pt x="91" y="216"/>
                    <a:pt x="91" y="216"/>
                    <a:pt x="91" y="216"/>
                  </a:cubicBezTo>
                  <a:cubicBezTo>
                    <a:pt x="91" y="219"/>
                    <a:pt x="91" y="219"/>
                    <a:pt x="91" y="219"/>
                  </a:cubicBezTo>
                  <a:cubicBezTo>
                    <a:pt x="88" y="236"/>
                    <a:pt x="88" y="236"/>
                    <a:pt x="88" y="236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8" y="246"/>
                    <a:pt x="88" y="246"/>
                    <a:pt x="88" y="246"/>
                  </a:cubicBezTo>
                  <a:cubicBezTo>
                    <a:pt x="86" y="261"/>
                    <a:pt x="86" y="261"/>
                    <a:pt x="86" y="261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5" y="270"/>
                    <a:pt x="85" y="270"/>
                    <a:pt x="85" y="270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5"/>
                    <a:pt x="85" y="275"/>
                    <a:pt x="85" y="275"/>
                  </a:cubicBezTo>
                  <a:cubicBezTo>
                    <a:pt x="84" y="281"/>
                    <a:pt x="84" y="281"/>
                    <a:pt x="84" y="281"/>
                  </a:cubicBezTo>
                  <a:cubicBezTo>
                    <a:pt x="83" y="283"/>
                    <a:pt x="83" y="283"/>
                    <a:pt x="83" y="283"/>
                  </a:cubicBezTo>
                  <a:cubicBezTo>
                    <a:pt x="81" y="285"/>
                    <a:pt x="81" y="285"/>
                    <a:pt x="81" y="285"/>
                  </a:cubicBezTo>
                  <a:cubicBezTo>
                    <a:pt x="79" y="287"/>
                    <a:pt x="79" y="287"/>
                    <a:pt x="79" y="287"/>
                  </a:cubicBezTo>
                  <a:cubicBezTo>
                    <a:pt x="70" y="291"/>
                    <a:pt x="70" y="291"/>
                    <a:pt x="70" y="291"/>
                  </a:cubicBezTo>
                  <a:cubicBezTo>
                    <a:pt x="64" y="290"/>
                    <a:pt x="64" y="290"/>
                    <a:pt x="64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55" y="282"/>
                    <a:pt x="55" y="282"/>
                    <a:pt x="55" y="282"/>
                  </a:cubicBezTo>
                  <a:cubicBezTo>
                    <a:pt x="52" y="279"/>
                    <a:pt x="52" y="279"/>
                    <a:pt x="52" y="279"/>
                  </a:cubicBezTo>
                  <a:cubicBezTo>
                    <a:pt x="48" y="271"/>
                    <a:pt x="48" y="271"/>
                    <a:pt x="48" y="271"/>
                  </a:cubicBezTo>
                  <a:cubicBezTo>
                    <a:pt x="45" y="262"/>
                    <a:pt x="45" y="262"/>
                    <a:pt x="45" y="262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45" y="216"/>
                    <a:pt x="45" y="216"/>
                    <a:pt x="45" y="216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8" y="179"/>
                    <a:pt x="48" y="179"/>
                    <a:pt x="48" y="179"/>
                  </a:cubicBezTo>
                  <a:cubicBezTo>
                    <a:pt x="49" y="165"/>
                    <a:pt x="49" y="165"/>
                    <a:pt x="49" y="165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5" y="131"/>
                    <a:pt x="55" y="131"/>
                    <a:pt x="55" y="13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9" y="1"/>
                    <a:pt x="119" y="1"/>
                    <a:pt x="119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10"/>
                    <a:pt x="124" y="10"/>
                    <a:pt x="124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302" y="2023"/>
              <a:ext cx="12" cy="36"/>
            </a:xfrm>
            <a:custGeom>
              <a:avLst/>
              <a:gdLst>
                <a:gd name="T0" fmla="*/ 4 w 12"/>
                <a:gd name="T1" fmla="*/ 12 h 36"/>
                <a:gd name="T2" fmla="*/ 7 w 12"/>
                <a:gd name="T3" fmla="*/ 5 h 36"/>
                <a:gd name="T4" fmla="*/ 12 w 12"/>
                <a:gd name="T5" fmla="*/ 0 h 36"/>
                <a:gd name="T6" fmla="*/ 7 w 12"/>
                <a:gd name="T7" fmla="*/ 22 h 36"/>
                <a:gd name="T8" fmla="*/ 4 w 12"/>
                <a:gd name="T9" fmla="*/ 31 h 36"/>
                <a:gd name="T10" fmla="*/ 2 w 12"/>
                <a:gd name="T11" fmla="*/ 36 h 36"/>
                <a:gd name="T12" fmla="*/ 0 w 12"/>
                <a:gd name="T13" fmla="*/ 34 h 36"/>
                <a:gd name="T14" fmla="*/ 0 w 12"/>
                <a:gd name="T15" fmla="*/ 29 h 36"/>
                <a:gd name="T16" fmla="*/ 2 w 12"/>
                <a:gd name="T17" fmla="*/ 22 h 36"/>
                <a:gd name="T18" fmla="*/ 4 w 12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36">
                  <a:moveTo>
                    <a:pt x="4" y="12"/>
                  </a:moveTo>
                  <a:lnTo>
                    <a:pt x="7" y="5"/>
                  </a:lnTo>
                  <a:lnTo>
                    <a:pt x="12" y="0"/>
                  </a:lnTo>
                  <a:lnTo>
                    <a:pt x="7" y="22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302" y="2023"/>
              <a:ext cx="12" cy="36"/>
            </a:xfrm>
            <a:custGeom>
              <a:avLst/>
              <a:gdLst>
                <a:gd name="T0" fmla="*/ 4 w 12"/>
                <a:gd name="T1" fmla="*/ 12 h 36"/>
                <a:gd name="T2" fmla="*/ 7 w 12"/>
                <a:gd name="T3" fmla="*/ 5 h 36"/>
                <a:gd name="T4" fmla="*/ 12 w 12"/>
                <a:gd name="T5" fmla="*/ 0 h 36"/>
                <a:gd name="T6" fmla="*/ 7 w 12"/>
                <a:gd name="T7" fmla="*/ 22 h 36"/>
                <a:gd name="T8" fmla="*/ 4 w 12"/>
                <a:gd name="T9" fmla="*/ 31 h 36"/>
                <a:gd name="T10" fmla="*/ 2 w 12"/>
                <a:gd name="T11" fmla="*/ 36 h 36"/>
                <a:gd name="T12" fmla="*/ 0 w 12"/>
                <a:gd name="T13" fmla="*/ 34 h 36"/>
                <a:gd name="T14" fmla="*/ 0 w 12"/>
                <a:gd name="T15" fmla="*/ 29 h 36"/>
                <a:gd name="T16" fmla="*/ 2 w 12"/>
                <a:gd name="T17" fmla="*/ 22 h 36"/>
                <a:gd name="T18" fmla="*/ 4 w 12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36">
                  <a:moveTo>
                    <a:pt x="4" y="12"/>
                  </a:moveTo>
                  <a:lnTo>
                    <a:pt x="7" y="5"/>
                  </a:lnTo>
                  <a:lnTo>
                    <a:pt x="12" y="0"/>
                  </a:lnTo>
                  <a:lnTo>
                    <a:pt x="7" y="22"/>
                  </a:lnTo>
                  <a:lnTo>
                    <a:pt x="4" y="31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4" y="1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210722" y="1785968"/>
            <a:ext cx="6362972" cy="1033271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培训</a:t>
            </a:r>
            <a:r>
              <a:rPr lang="en-US" altLang="zh-CN" sz="2000" dirty="0" smtClean="0">
                <a:latin typeface="+mn-ea"/>
              </a:rPr>
              <a:t>/</a:t>
            </a:r>
            <a:r>
              <a:rPr lang="zh-CN" altLang="en-US" sz="2000" dirty="0" smtClean="0">
                <a:latin typeface="+mn-ea"/>
              </a:rPr>
              <a:t>授课，是指讲师按准备好的课件讲解内容，若干学员认真听课，跟随讲师思路，逐步获取知识，是学员围绕着讲师进行的群体行为。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451082" y="2363580"/>
            <a:ext cx="1878575" cy="479273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并不准确！</a:t>
            </a:r>
            <a:endParaRPr lang="zh-CN" altLang="zh-CN" sz="24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574" y="2316093"/>
            <a:ext cx="4535069" cy="3731580"/>
            <a:chOff x="8143509" y="2187892"/>
            <a:chExt cx="4535069" cy="3731580"/>
          </a:xfrm>
        </p:grpSpPr>
        <p:grpSp>
          <p:nvGrpSpPr>
            <p:cNvPr id="4" name="组合 3"/>
            <p:cNvGrpSpPr/>
            <p:nvPr/>
          </p:nvGrpSpPr>
          <p:grpSpPr>
            <a:xfrm>
              <a:off x="8143509" y="2187892"/>
              <a:ext cx="4535069" cy="1701592"/>
              <a:chOff x="8875018" y="2275036"/>
              <a:chExt cx="4535069" cy="1701592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5018" y="2275036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5635" y="2275036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6805" y="2275036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47422" y="2275036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9034" y="2491060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9651" y="2491060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60821" y="2491060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91438" y="2491060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3050" y="2707084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3667" y="2707084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04837" y="2707084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35454" y="2707084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7066" y="2923108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37683" y="2923108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8853" y="2923108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5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79470" y="2923108"/>
                <a:ext cx="1030617" cy="1053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54" name="Picture 6" descr="E:\工作目录\个人提升\如何做一次知识分享培训\图文资料\src=http___pic134_nipic_com_file_20170627_4719770_154826302584_2_jpg&amp;refer=http___pic134_nipic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77279" y="2930675"/>
              <a:ext cx="2680130" cy="2988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定位</a:t>
            </a:r>
            <a:r>
              <a:rPr lang="zh-CN" altLang="en-US" sz="3200" b="1" dirty="0"/>
              <a:t>和目的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培训行为的本质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75" name="Picture 1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9" y="1785968"/>
            <a:ext cx="52197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矩形 85"/>
          <p:cNvSpPr/>
          <p:nvPr/>
        </p:nvSpPr>
        <p:spPr>
          <a:xfrm>
            <a:off x="6210722" y="2419052"/>
            <a:ext cx="6362972" cy="72549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培训行为本质上是</a:t>
            </a:r>
            <a:r>
              <a:rPr lang="zh-CN" altLang="en-US" sz="2000" dirty="0">
                <a:latin typeface="+mn-ea"/>
              </a:rPr>
              <a:t>讲师围绕</a:t>
            </a:r>
            <a:r>
              <a:rPr lang="zh-CN" altLang="en-US" sz="2000" dirty="0" smtClean="0">
                <a:latin typeface="+mn-ea"/>
              </a:rPr>
              <a:t>着学员进行的授课行为，其主体应该是学员，而非讲师。</a:t>
            </a:r>
            <a:endParaRPr lang="zh-CN" altLang="zh-CN" sz="2000" dirty="0">
              <a:latin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238578" y="3556723"/>
            <a:ext cx="4032448" cy="479273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学员才是培训行为的中心！</a:t>
            </a:r>
            <a:endParaRPr lang="zh-CN" altLang="zh-CN" sz="2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224464" y="4035996"/>
            <a:ext cx="4032448" cy="479273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学员才是中心！</a:t>
            </a:r>
            <a:endParaRPr lang="zh-CN" altLang="zh-CN" sz="2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210722" y="4515269"/>
            <a:ext cx="4032448" cy="479273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是学员！！！</a:t>
            </a:r>
            <a:endParaRPr lang="zh-CN" altLang="zh-CN" sz="24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52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5" grpId="0"/>
      <p:bldP spid="85" grpId="1"/>
      <p:bldP spid="86" grpId="0"/>
      <p:bldP spid="87" grpId="0"/>
      <p:bldP spid="88" grpId="0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1842988"/>
            <a:ext cx="37528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1530201" y="507696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如何做一次知识分享培训</a:t>
            </a:r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56572871"/>
              </p:ext>
            </p:extLst>
          </p:nvPr>
        </p:nvGraphicFramePr>
        <p:xfrm>
          <a:off x="2318980" y="1855403"/>
          <a:ext cx="61656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5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内容的选取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7098275" cy="2797857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必须是自己所熟练掌握的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明确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漏斗模型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存在及影响，信息在传递的过程中必然会存在损耗，培训内容必须是自己高度掌握的，即便经过了“漏斗”也仍能将知识传达到位。如果自己的掌握只是</a:t>
            </a:r>
            <a:r>
              <a:rPr lang="zh-CN" altLang="en-US" sz="2000" dirty="0">
                <a:latin typeface="+mn-ea"/>
              </a:rPr>
              <a:t>一知半解，经过</a:t>
            </a:r>
            <a:r>
              <a:rPr lang="zh-CN" altLang="en-US" sz="2000" dirty="0" smtClean="0">
                <a:latin typeface="+mn-ea"/>
              </a:rPr>
              <a:t>“漏斗”后只能是不清不楚。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漏斗模型的原理应用广泛，比较常见的还有电商漏斗、销售漏斗、沟通漏斗等。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042" y="1272615"/>
            <a:ext cx="30963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E:\工作目录\个人提升\如何做一次知识分享培训\图文资料\沟通漏斗2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2" y="4558159"/>
            <a:ext cx="2908350" cy="20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70" y="4341079"/>
            <a:ext cx="2581465" cy="230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 descr="E:\工作目录\个人提升\如何做一次知识分享培训\图文资料\电商漏斗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7" y="4472639"/>
            <a:ext cx="2886680" cy="204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1674219" y="6629824"/>
            <a:ext cx="1584176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电商漏斗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01822" y="6646128"/>
            <a:ext cx="1584176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销售漏斗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95098" y="6646552"/>
            <a:ext cx="1584176" cy="417718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>
                <a:latin typeface="+mn-ea"/>
              </a:rPr>
              <a:t>沟通</a:t>
            </a:r>
            <a:r>
              <a:rPr lang="zh-CN" altLang="en-US" sz="2000" dirty="0" smtClean="0">
                <a:latin typeface="+mn-ea"/>
              </a:rPr>
              <a:t>漏斗</a:t>
            </a:r>
            <a:endParaRPr lang="en-US" altLang="zh-CN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089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内容的选取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6738235" cy="4706071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对多数人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适用</a:t>
            </a: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的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难度</a:t>
            </a:r>
            <a:r>
              <a:rPr lang="zh-CN" altLang="en-US" sz="2000" dirty="0">
                <a:latin typeface="+mn-ea"/>
              </a:rPr>
              <a:t>、技术面、工作中的</a:t>
            </a:r>
            <a:r>
              <a:rPr lang="zh-CN" altLang="en-US" sz="2000" dirty="0" smtClean="0">
                <a:latin typeface="+mn-ea"/>
              </a:rPr>
              <a:t>实用性。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内容量适度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内容量不宜过大，</a:t>
            </a:r>
            <a:r>
              <a:rPr lang="zh-CN" altLang="en-US" sz="2000" dirty="0">
                <a:latin typeface="+mn-ea"/>
              </a:rPr>
              <a:t>宜精不宜泛</a:t>
            </a:r>
            <a:r>
              <a:rPr lang="zh-CN" altLang="en-US" sz="2000" dirty="0" smtClean="0">
                <a:latin typeface="+mn-ea"/>
              </a:rPr>
              <a:t>。特别是技术性知识，讲师原本就已经掌握了，讲起来非常顺，感觉“很简单” 。但对于新接触的学员，听懂、理解、适应、理清思绪、吸收知识都需要时间和脑力，一节课时间能传授成功的内容是有限的，必须控制好量。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明确要达到的目标、培训效果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简单的说就是明确想让学员培训完后能</a:t>
            </a:r>
            <a:r>
              <a:rPr lang="en-US" altLang="zh-CN" sz="2000" dirty="0" smtClean="0">
                <a:latin typeface="+mn-ea"/>
              </a:rPr>
              <a:t>get</a:t>
            </a:r>
            <a:r>
              <a:rPr lang="zh-CN" altLang="en-US" sz="2000" dirty="0" smtClean="0">
                <a:latin typeface="+mn-ea"/>
              </a:rPr>
              <a:t>到什么，整个过程得围绕着最终目标思考。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930" y="2276623"/>
            <a:ext cx="3816424" cy="359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9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培训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流程规划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74619" y="1406633"/>
            <a:ext cx="7200799" cy="558836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以让学员更好地吸收为</a:t>
            </a: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出发点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>
                <a:latin typeface="+mn-ea"/>
              </a:rPr>
              <a:t>始终不变的</a:t>
            </a:r>
            <a:r>
              <a:rPr lang="zh-CN" altLang="en-US" sz="2000" dirty="0" smtClean="0">
                <a:latin typeface="+mn-ea"/>
              </a:rPr>
              <a:t>方向；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梳理条理和大纲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常规思维</a:t>
            </a:r>
            <a:r>
              <a:rPr lang="zh-CN" altLang="en-US" sz="2000" dirty="0">
                <a:latin typeface="+mn-ea"/>
              </a:rPr>
              <a:t>逻辑</a:t>
            </a:r>
            <a:r>
              <a:rPr lang="zh-CN" altLang="en-US" sz="2000" dirty="0" smtClean="0">
                <a:latin typeface="+mn-ea"/>
              </a:rPr>
              <a:t>流程，引题、陈述、总结；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问题分析流程，问题、分析、原因、结论；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由浅入深，循序渐进；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明确重点，规划</a:t>
            </a:r>
            <a:r>
              <a:rPr lang="zh-CN" altLang="en-US" sz="2400" b="1" dirty="0" smtClean="0">
                <a:solidFill>
                  <a:srgbClr val="002060"/>
                </a:solidFill>
                <a:latin typeface="+mn-ea"/>
              </a:rPr>
              <a:t>重点</a:t>
            </a:r>
            <a:endParaRPr lang="en-US" altLang="zh-CN" sz="2400" b="1" dirty="0" smtClean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>
                <a:latin typeface="+mn-ea"/>
              </a:rPr>
              <a:t>将要传达的要点重点放在合适位置，</a:t>
            </a:r>
            <a:r>
              <a:rPr lang="zh-CN" altLang="en-US" sz="2000" dirty="0" smtClean="0">
                <a:latin typeface="+mn-ea"/>
              </a:rPr>
              <a:t>比如开篇引题、总结陈词、问题悬念</a:t>
            </a:r>
            <a:r>
              <a:rPr lang="zh-CN" altLang="en-US" sz="2000" dirty="0">
                <a:latin typeface="+mn-ea"/>
              </a:rPr>
              <a:t>、问题答案</a:t>
            </a:r>
            <a:r>
              <a:rPr lang="zh-CN" altLang="en-US" sz="2000" dirty="0" smtClean="0">
                <a:latin typeface="+mn-ea"/>
              </a:rPr>
              <a:t>等；</a:t>
            </a:r>
            <a:endParaRPr lang="en-US" altLang="zh-CN" sz="2000" dirty="0">
              <a:latin typeface="+mn-ea"/>
            </a:endParaRPr>
          </a:p>
          <a:p>
            <a:pPr marL="342900" indent="-342900">
              <a:spcBef>
                <a:spcPts val="1553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</a:rPr>
              <a:t>预留交流空间</a:t>
            </a:r>
            <a:endParaRPr lang="en-US" altLang="zh-CN" sz="2400" b="1" dirty="0">
              <a:solidFill>
                <a:srgbClr val="002060"/>
              </a:solidFill>
              <a:latin typeface="+mn-ea"/>
            </a:endParaRPr>
          </a:p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必要的提问题、讨论、活动、实践的步骤；</a:t>
            </a:r>
            <a:endParaRPr lang="zh-CN" altLang="zh-CN" sz="2000" dirty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44" y="1108547"/>
            <a:ext cx="4124325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098154" y="6843478"/>
            <a:ext cx="3023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553"/>
              </a:spcBef>
            </a:pPr>
            <a:r>
              <a:rPr lang="en-US" altLang="zh-CN" sz="20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0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火影忍者</a:t>
            </a:r>
            <a:r>
              <a:rPr lang="en-US" altLang="zh-CN" sz="20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20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的流程规划</a:t>
            </a:r>
            <a:endParaRPr lang="zh-CN" altLang="zh-CN" sz="20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68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57569" y="2"/>
            <a:ext cx="10046279" cy="748769"/>
          </a:xfrm>
          <a:prstGeom prst="rect">
            <a:avLst/>
          </a:prstGeom>
        </p:spPr>
        <p:txBody>
          <a:bodyPr lIns="137168" tIns="68583" rIns="137168" bIns="68583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/>
              <a:t>培训前的准备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57836" y="507696"/>
            <a:ext cx="4843986" cy="543204"/>
          </a:xfrm>
          <a:prstGeom prst="rect">
            <a:avLst/>
          </a:prstGeom>
        </p:spPr>
        <p:txBody>
          <a:bodyPr lIns="172806" tIns="86404" rIns="172806" bIns="8640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制作 </a:t>
            </a:r>
            <a:r>
              <a:rPr lang="en-US" altLang="zh-CN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– </a:t>
            </a:r>
            <a:r>
              <a:rPr lang="zh-CN" altLang="en-US" sz="3000" b="1" dirty="0" smtClean="0">
                <a:solidFill>
                  <a:schemeClr val="tx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内容编排</a:t>
            </a:r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lvl="0" algn="l"/>
            <a:endParaRPr lang="en-US" altLang="zh-CN" sz="3000" b="1" dirty="0">
              <a:solidFill>
                <a:schemeClr val="tx2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82" y="816691"/>
            <a:ext cx="3177567" cy="278722"/>
          </a:xfrm>
          <a:prstGeom prst="rect">
            <a:avLst/>
          </a:prstGeom>
          <a:solidFill>
            <a:srgbClr val="0099FF">
              <a:alpha val="1803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8" tIns="68583" rIns="137168" bIns="68583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00679" y="1371955"/>
            <a:ext cx="10842691" cy="725494"/>
          </a:xfrm>
          <a:prstGeom prst="rect">
            <a:avLst/>
          </a:prstGeom>
        </p:spPr>
        <p:txBody>
          <a:bodyPr wrap="square" lIns="108878" tIns="54439" rIns="108878" bIns="54439">
            <a:spAutoFit/>
          </a:bodyPr>
          <a:lstStyle/>
          <a:p>
            <a:pPr>
              <a:spcBef>
                <a:spcPts val="1553"/>
              </a:spcBef>
            </a:pPr>
            <a:r>
              <a:rPr lang="zh-CN" altLang="en-US" sz="2000" dirty="0" smtClean="0">
                <a:latin typeface="+mn-ea"/>
              </a:rPr>
              <a:t>按设计好的大纲、流程构造出</a:t>
            </a:r>
            <a:r>
              <a:rPr lang="en-US" altLang="zh-CN" sz="2000" dirty="0" smtClean="0">
                <a:latin typeface="+mn-ea"/>
              </a:rPr>
              <a:t>PPT</a:t>
            </a:r>
            <a:r>
              <a:rPr lang="zh-CN" altLang="en-US" sz="2000" dirty="0">
                <a:latin typeface="+mn-ea"/>
              </a:rPr>
              <a:t>页</a:t>
            </a:r>
            <a:r>
              <a:rPr lang="zh-CN" altLang="en-US" sz="2000" dirty="0" smtClean="0">
                <a:latin typeface="+mn-ea"/>
              </a:rPr>
              <a:t>，然后细化每页内容。这一步应该注重的是内容本身，确保内容完整</a:t>
            </a:r>
            <a:r>
              <a:rPr lang="zh-CN" altLang="en-US" sz="2000" dirty="0">
                <a:latin typeface="+mn-ea"/>
              </a:rPr>
              <a:t>、清晰，还</a:t>
            </a:r>
            <a:r>
              <a:rPr lang="zh-CN" altLang="en-US" sz="2000" dirty="0" smtClean="0">
                <a:latin typeface="+mn-ea"/>
              </a:rPr>
              <a:t>不需要关注</a:t>
            </a:r>
            <a:r>
              <a:rPr lang="en-US" altLang="zh-CN" sz="2000" dirty="0" smtClean="0">
                <a:latin typeface="+mn-ea"/>
              </a:rPr>
              <a:t>PPT</a:t>
            </a:r>
            <a:r>
              <a:rPr lang="zh-CN" altLang="en-US" sz="2000" dirty="0" smtClean="0">
                <a:latin typeface="+mn-ea"/>
              </a:rPr>
              <a:t>的效果。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37175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439685" y="2203028"/>
            <a:ext cx="10284221" cy="4976937"/>
            <a:chOff x="1458194" y="2189434"/>
            <a:chExt cx="10284221" cy="497693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194" y="2212553"/>
              <a:ext cx="2247900" cy="493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490" y="2213371"/>
              <a:ext cx="2247900" cy="495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282" y="2189434"/>
              <a:ext cx="2238375" cy="494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3090" y="2213371"/>
              <a:ext cx="2219325" cy="495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72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00476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34722</TotalTime>
  <Words>2635</Words>
  <Application>Microsoft Office PowerPoint</Application>
  <PresentationFormat>自定义</PresentationFormat>
  <Paragraphs>277</Paragraphs>
  <Slides>33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35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韦发林</cp:lastModifiedBy>
  <cp:revision>2581</cp:revision>
  <dcterms:created xsi:type="dcterms:W3CDTF">2014-03-05T08:56:33Z</dcterms:created>
  <dcterms:modified xsi:type="dcterms:W3CDTF">2021-01-25T06:55:45Z</dcterms:modified>
</cp:coreProperties>
</file>